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62" r:id="rId3"/>
    <p:sldId id="256" r:id="rId4"/>
    <p:sldId id="259" r:id="rId5"/>
    <p:sldId id="264" r:id="rId6"/>
    <p:sldId id="265" r:id="rId7"/>
    <p:sldId id="275" r:id="rId8"/>
    <p:sldId id="276" r:id="rId9"/>
    <p:sldId id="274" r:id="rId10"/>
    <p:sldId id="266" r:id="rId11"/>
    <p:sldId id="263" r:id="rId12"/>
    <p:sldId id="267" r:id="rId13"/>
    <p:sldId id="261" r:id="rId14"/>
    <p:sldId id="268" r:id="rId15"/>
    <p:sldId id="260" r:id="rId16"/>
    <p:sldId id="271" r:id="rId17"/>
    <p:sldId id="272" r:id="rId18"/>
    <p:sldId id="278" r:id="rId19"/>
    <p:sldId id="279" r:id="rId20"/>
    <p:sldId id="273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CC99FF"/>
    <a:srgbClr val="FFFFAB"/>
    <a:srgbClr val="009999"/>
    <a:srgbClr val="FFFF99"/>
    <a:srgbClr val="CCFFCC"/>
    <a:srgbClr val="FFCC00"/>
    <a:srgbClr val="FF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E5E85-3CFA-444C-ACBB-8C65B6FAE067}" v="798" dt="2022-07-12T04:50:30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50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270E5E85-3CFA-444C-ACBB-8C65B6FAE067}"/>
    <pc:docChg chg="undo redo custSel addSld delSld modSld sldOrd addMainMaster modMainMaster">
      <pc:chgData name="NGUYEN PHAM ANH THU" userId="baf72463-252b-4d5f-a6ca-5a6327a9888d" providerId="ADAL" clId="{270E5E85-3CFA-444C-ACBB-8C65B6FAE067}" dt="2022-07-12T04:50:58.693" v="1767" actId="1076"/>
      <pc:docMkLst>
        <pc:docMk/>
      </pc:docMkLst>
      <pc:sldChg chg="addSp modSp mod modTransition modAnim">
        <pc:chgData name="NGUYEN PHAM ANH THU" userId="baf72463-252b-4d5f-a6ca-5a6327a9888d" providerId="ADAL" clId="{270E5E85-3CFA-444C-ACBB-8C65B6FAE067}" dt="2022-07-12T04:49:38.745" v="1751"/>
        <pc:sldMkLst>
          <pc:docMk/>
          <pc:sldMk cId="1286141502" sldId="256"/>
        </pc:sldMkLst>
        <pc:spChg chg="add mod">
          <ac:chgData name="NGUYEN PHAM ANH THU" userId="baf72463-252b-4d5f-a6ca-5a6327a9888d" providerId="ADAL" clId="{270E5E85-3CFA-444C-ACBB-8C65B6FAE067}" dt="2022-07-12T03:06:49.317" v="133" actId="1036"/>
          <ac:spMkLst>
            <pc:docMk/>
            <pc:sldMk cId="1286141502" sldId="256"/>
            <ac:spMk id="3" creationId="{E7863F5D-873F-3AB3-A4EC-74A33CF2DFFD}"/>
          </ac:spMkLst>
        </pc:spChg>
        <pc:spChg chg="add mod">
          <ac:chgData name="NGUYEN PHAM ANH THU" userId="baf72463-252b-4d5f-a6ca-5a6327a9888d" providerId="ADAL" clId="{270E5E85-3CFA-444C-ACBB-8C65B6FAE067}" dt="2022-07-12T03:06:49.317" v="133" actId="1036"/>
          <ac:spMkLst>
            <pc:docMk/>
            <pc:sldMk cId="1286141502" sldId="256"/>
            <ac:spMk id="4" creationId="{970B9416-168F-B66C-ABCF-A61741A5621E}"/>
          </ac:spMkLst>
        </pc:spChg>
        <pc:spChg chg="add mod">
          <ac:chgData name="NGUYEN PHAM ANH THU" userId="baf72463-252b-4d5f-a6ca-5a6327a9888d" providerId="ADAL" clId="{270E5E85-3CFA-444C-ACBB-8C65B6FAE067}" dt="2022-07-12T03:06:49.317" v="133" actId="1036"/>
          <ac:spMkLst>
            <pc:docMk/>
            <pc:sldMk cId="1286141502" sldId="256"/>
            <ac:spMk id="5" creationId="{70F8644F-CF0B-EA37-9587-596A2DFC97BD}"/>
          </ac:spMkLst>
        </pc:spChg>
        <pc:spChg chg="add mod">
          <ac:chgData name="NGUYEN PHAM ANH THU" userId="baf72463-252b-4d5f-a6ca-5a6327a9888d" providerId="ADAL" clId="{270E5E85-3CFA-444C-ACBB-8C65B6FAE067}" dt="2022-07-12T03:06:49.317" v="133" actId="1036"/>
          <ac:spMkLst>
            <pc:docMk/>
            <pc:sldMk cId="1286141502" sldId="256"/>
            <ac:spMk id="6" creationId="{EB1111B0-5001-A3D9-373A-F1CA2C377403}"/>
          </ac:spMkLst>
        </pc:spChg>
      </pc:sldChg>
      <pc:sldChg chg="addSp modSp del mod">
        <pc:chgData name="NGUYEN PHAM ANH THU" userId="baf72463-252b-4d5f-a6ca-5a6327a9888d" providerId="ADAL" clId="{270E5E85-3CFA-444C-ACBB-8C65B6FAE067}" dt="2022-07-12T03:30:37.761" v="248" actId="47"/>
        <pc:sldMkLst>
          <pc:docMk/>
          <pc:sldMk cId="2923282519" sldId="257"/>
        </pc:sldMkLst>
        <pc:spChg chg="add mod">
          <ac:chgData name="NGUYEN PHAM ANH THU" userId="baf72463-252b-4d5f-a6ca-5a6327a9888d" providerId="ADAL" clId="{270E5E85-3CFA-444C-ACBB-8C65B6FAE067}" dt="2022-07-12T03:24:20.121" v="223" actId="207"/>
          <ac:spMkLst>
            <pc:docMk/>
            <pc:sldMk cId="2923282519" sldId="257"/>
            <ac:spMk id="2" creationId="{37CC7C78-A9D9-B9BB-AB27-9394B6AF3BAD}"/>
          </ac:spMkLst>
        </pc:spChg>
      </pc:sldChg>
      <pc:sldChg chg="addSp modSp mod modTransition modAnim">
        <pc:chgData name="NGUYEN PHAM ANH THU" userId="baf72463-252b-4d5f-a6ca-5a6327a9888d" providerId="ADAL" clId="{270E5E85-3CFA-444C-ACBB-8C65B6FAE067}" dt="2022-07-12T04:49:38.745" v="1751"/>
        <pc:sldMkLst>
          <pc:docMk/>
          <pc:sldMk cId="988321825" sldId="258"/>
        </pc:sldMkLst>
        <pc:spChg chg="add mod">
          <ac:chgData name="NGUYEN PHAM ANH THU" userId="baf72463-252b-4d5f-a6ca-5a6327a9888d" providerId="ADAL" clId="{270E5E85-3CFA-444C-ACBB-8C65B6FAE067}" dt="2022-07-12T04:41:10.422" v="1457" actId="1076"/>
          <ac:spMkLst>
            <pc:docMk/>
            <pc:sldMk cId="988321825" sldId="258"/>
            <ac:spMk id="3" creationId="{46733768-1C42-BB0F-5970-DAB85D972754}"/>
          </ac:spMkLst>
        </pc:spChg>
        <pc:picChg chg="mod">
          <ac:chgData name="NGUYEN PHAM ANH THU" userId="baf72463-252b-4d5f-a6ca-5a6327a9888d" providerId="ADAL" clId="{270E5E85-3CFA-444C-ACBB-8C65B6FAE067}" dt="2022-07-12T04:41:07.815" v="1456" actId="1076"/>
          <ac:picMkLst>
            <pc:docMk/>
            <pc:sldMk cId="988321825" sldId="258"/>
            <ac:picMk id="9" creationId="{6AA37EE6-169E-FBB1-005D-60D02AB43B21}"/>
          </ac:picMkLst>
        </pc:picChg>
      </pc:sldChg>
      <pc:sldChg chg="addSp modSp mod ord modTransition modAnim">
        <pc:chgData name="NGUYEN PHAM ANH THU" userId="baf72463-252b-4d5f-a6ca-5a6327a9888d" providerId="ADAL" clId="{270E5E85-3CFA-444C-ACBB-8C65B6FAE067}" dt="2022-07-12T04:49:38.745" v="1751"/>
        <pc:sldMkLst>
          <pc:docMk/>
          <pc:sldMk cId="2546517096" sldId="259"/>
        </pc:sldMkLst>
        <pc:spChg chg="add mod">
          <ac:chgData name="NGUYEN PHAM ANH THU" userId="baf72463-252b-4d5f-a6ca-5a6327a9888d" providerId="ADAL" clId="{270E5E85-3CFA-444C-ACBB-8C65B6FAE067}" dt="2022-07-12T04:09:38.049" v="955" actId="207"/>
          <ac:spMkLst>
            <pc:docMk/>
            <pc:sldMk cId="2546517096" sldId="259"/>
            <ac:spMk id="3" creationId="{547C2AC7-24B4-7B16-D3A4-CF4B23777A3E}"/>
          </ac:spMkLst>
        </pc:spChg>
      </pc:sldChg>
      <pc:sldChg chg="addSp modSp mod ord modTransition modAnim">
        <pc:chgData name="NGUYEN PHAM ANH THU" userId="baf72463-252b-4d5f-a6ca-5a6327a9888d" providerId="ADAL" clId="{270E5E85-3CFA-444C-ACBB-8C65B6FAE067}" dt="2022-07-12T04:49:38.745" v="1751"/>
        <pc:sldMkLst>
          <pc:docMk/>
          <pc:sldMk cId="3962158723" sldId="260"/>
        </pc:sldMkLst>
        <pc:spChg chg="add mod">
          <ac:chgData name="NGUYEN PHAM ANH THU" userId="baf72463-252b-4d5f-a6ca-5a6327a9888d" providerId="ADAL" clId="{270E5E85-3CFA-444C-ACBB-8C65B6FAE067}" dt="2022-07-12T04:39:36.352" v="1397" actId="207"/>
          <ac:spMkLst>
            <pc:docMk/>
            <pc:sldMk cId="3962158723" sldId="260"/>
            <ac:spMk id="3" creationId="{7A0F4811-A975-9E04-08C4-A6F5EC823368}"/>
          </ac:spMkLst>
        </pc:spChg>
      </pc:sldChg>
      <pc:sldChg chg="addSp modSp mod ord modTransition setBg">
        <pc:chgData name="NGUYEN PHAM ANH THU" userId="baf72463-252b-4d5f-a6ca-5a6327a9888d" providerId="ADAL" clId="{270E5E85-3CFA-444C-ACBB-8C65B6FAE067}" dt="2022-07-12T04:49:38.745" v="1751"/>
        <pc:sldMkLst>
          <pc:docMk/>
          <pc:sldMk cId="2593282971" sldId="261"/>
        </pc:sldMkLst>
        <pc:spChg chg="add mod">
          <ac:chgData name="NGUYEN PHAM ANH THU" userId="baf72463-252b-4d5f-a6ca-5a6327a9888d" providerId="ADAL" clId="{270E5E85-3CFA-444C-ACBB-8C65B6FAE067}" dt="2022-07-12T04:21:15.363" v="1341" actId="14100"/>
          <ac:spMkLst>
            <pc:docMk/>
            <pc:sldMk cId="2593282971" sldId="261"/>
            <ac:spMk id="3" creationId="{25BD32D5-CFB8-D056-D7D6-D026782F6AB3}"/>
          </ac:spMkLst>
        </pc:spChg>
        <pc:spChg chg="add mod ord">
          <ac:chgData name="NGUYEN PHAM ANH THU" userId="baf72463-252b-4d5f-a6ca-5a6327a9888d" providerId="ADAL" clId="{270E5E85-3CFA-444C-ACBB-8C65B6FAE067}" dt="2022-07-12T04:21:03.915" v="1339" actId="948"/>
          <ac:spMkLst>
            <pc:docMk/>
            <pc:sldMk cId="2593282971" sldId="261"/>
            <ac:spMk id="4" creationId="{CFD720E8-3A68-1D53-0910-1BB64EF70EA6}"/>
          </ac:spMkLst>
        </pc:spChg>
        <pc:spChg chg="add mod">
          <ac:chgData name="NGUYEN PHAM ANH THU" userId="baf72463-252b-4d5f-a6ca-5a6327a9888d" providerId="ADAL" clId="{270E5E85-3CFA-444C-ACBB-8C65B6FAE067}" dt="2022-07-12T04:34:03.791" v="1353" actId="404"/>
          <ac:spMkLst>
            <pc:docMk/>
            <pc:sldMk cId="2593282971" sldId="261"/>
            <ac:spMk id="6" creationId="{D4507EB1-0CFB-29CF-4DC6-FC0B75830E5A}"/>
          </ac:spMkLst>
        </pc:spChg>
        <pc:grpChg chg="add mod">
          <ac:chgData name="NGUYEN PHAM ANH THU" userId="baf72463-252b-4d5f-a6ca-5a6327a9888d" providerId="ADAL" clId="{270E5E85-3CFA-444C-ACBB-8C65B6FAE067}" dt="2022-07-12T04:34:08.663" v="1354" actId="14100"/>
          <ac:grpSpMkLst>
            <pc:docMk/>
            <pc:sldMk cId="2593282971" sldId="261"/>
            <ac:grpSpMk id="5" creationId="{FBB15502-FD93-9431-3FEB-10BC20D5BA0F}"/>
          </ac:grpSpMkLst>
        </pc:grpChg>
        <pc:picChg chg="mod ord">
          <ac:chgData name="NGUYEN PHAM ANH THU" userId="baf72463-252b-4d5f-a6ca-5a6327a9888d" providerId="ADAL" clId="{270E5E85-3CFA-444C-ACBB-8C65B6FAE067}" dt="2022-07-12T04:34:16.114" v="1356" actId="1076"/>
          <ac:picMkLst>
            <pc:docMk/>
            <pc:sldMk cId="2593282971" sldId="261"/>
            <ac:picMk id="7" creationId="{C7C6FE16-A9D0-F619-4E00-B7E2908A14B3}"/>
          </ac:picMkLst>
        </pc:picChg>
      </pc:sldChg>
      <pc:sldChg chg="new del">
        <pc:chgData name="NGUYEN PHAM ANH THU" userId="baf72463-252b-4d5f-a6ca-5a6327a9888d" providerId="ADAL" clId="{270E5E85-3CFA-444C-ACBB-8C65B6FAE067}" dt="2022-07-12T03:07:59.309" v="137" actId="47"/>
        <pc:sldMkLst>
          <pc:docMk/>
          <pc:sldMk cId="10099398" sldId="262"/>
        </pc:sldMkLst>
      </pc:sldChg>
      <pc:sldChg chg="modSp add del mod modTransition setBg">
        <pc:chgData name="NGUYEN PHAM ANH THU" userId="baf72463-252b-4d5f-a6ca-5a6327a9888d" providerId="ADAL" clId="{270E5E85-3CFA-444C-ACBB-8C65B6FAE067}" dt="2022-07-12T04:49:38.745" v="1751"/>
        <pc:sldMkLst>
          <pc:docMk/>
          <pc:sldMk cId="1416267493" sldId="262"/>
        </pc:sldMkLst>
        <pc:spChg chg="mod">
          <ac:chgData name="NGUYEN PHAM ANH THU" userId="baf72463-252b-4d5f-a6ca-5a6327a9888d" providerId="ADAL" clId="{270E5E85-3CFA-444C-ACBB-8C65B6FAE067}" dt="2022-07-12T03:08:16.172" v="140" actId="20577"/>
          <ac:spMkLst>
            <pc:docMk/>
            <pc:sldMk cId="1416267493" sldId="262"/>
            <ac:spMk id="13" creationId="{D8B1C5AC-42CC-1F77-81F2-B3F5AEBEC61D}"/>
          </ac:spMkLst>
        </pc:spChg>
      </pc:sldChg>
      <pc:sldChg chg="addSp delSp modSp new mod ord modTransition modAnim">
        <pc:chgData name="NGUYEN PHAM ANH THU" userId="baf72463-252b-4d5f-a6ca-5a6327a9888d" providerId="ADAL" clId="{270E5E85-3CFA-444C-ACBB-8C65B6FAE067}" dt="2022-07-12T04:49:38.745" v="1751"/>
        <pc:sldMkLst>
          <pc:docMk/>
          <pc:sldMk cId="2498446379" sldId="263"/>
        </pc:sldMkLst>
        <pc:spChg chg="del">
          <ac:chgData name="NGUYEN PHAM ANH THU" userId="baf72463-252b-4d5f-a6ca-5a6327a9888d" providerId="ADAL" clId="{270E5E85-3CFA-444C-ACBB-8C65B6FAE067}" dt="2022-07-12T03:29:00.281" v="225" actId="478"/>
          <ac:spMkLst>
            <pc:docMk/>
            <pc:sldMk cId="2498446379" sldId="263"/>
            <ac:spMk id="2" creationId="{1993C1D2-46A4-EC16-548C-6174EEBCA4BD}"/>
          </ac:spMkLst>
        </pc:spChg>
        <pc:spChg chg="del">
          <ac:chgData name="NGUYEN PHAM ANH THU" userId="baf72463-252b-4d5f-a6ca-5a6327a9888d" providerId="ADAL" clId="{270E5E85-3CFA-444C-ACBB-8C65B6FAE067}" dt="2022-07-12T03:29:00.281" v="225" actId="478"/>
          <ac:spMkLst>
            <pc:docMk/>
            <pc:sldMk cId="2498446379" sldId="263"/>
            <ac:spMk id="3" creationId="{46EE4127-B83C-9617-50C8-33AB91CE7D5C}"/>
          </ac:spMkLst>
        </pc:spChg>
        <pc:spChg chg="add mod">
          <ac:chgData name="NGUYEN PHAM ANH THU" userId="baf72463-252b-4d5f-a6ca-5a6327a9888d" providerId="ADAL" clId="{270E5E85-3CFA-444C-ACBB-8C65B6FAE067}" dt="2022-07-12T04:10:34.715" v="1087" actId="948"/>
          <ac:spMkLst>
            <pc:docMk/>
            <pc:sldMk cId="2498446379" sldId="263"/>
            <ac:spMk id="6" creationId="{35310042-74EB-A325-B9BD-263C0FCF7911}"/>
          </ac:spMkLst>
        </pc:spChg>
        <pc:picChg chg="add mod modCrop">
          <ac:chgData name="NGUYEN PHAM ANH THU" userId="baf72463-252b-4d5f-a6ca-5a6327a9888d" providerId="ADAL" clId="{270E5E85-3CFA-444C-ACBB-8C65B6FAE067}" dt="2022-07-12T03:29:56.098" v="238"/>
          <ac:picMkLst>
            <pc:docMk/>
            <pc:sldMk cId="2498446379" sldId="263"/>
            <ac:picMk id="5" creationId="{233D46FB-A0B6-212E-30E9-73432533A2DF}"/>
          </ac:picMkLst>
        </pc:picChg>
      </pc:sldChg>
      <pc:sldChg chg="addSp delSp modSp new mod modTransition delAnim modAnim">
        <pc:chgData name="NGUYEN PHAM ANH THU" userId="baf72463-252b-4d5f-a6ca-5a6327a9888d" providerId="ADAL" clId="{270E5E85-3CFA-444C-ACBB-8C65B6FAE067}" dt="2022-07-12T04:49:38.745" v="1751"/>
        <pc:sldMkLst>
          <pc:docMk/>
          <pc:sldMk cId="1719765588" sldId="264"/>
        </pc:sldMkLst>
        <pc:spChg chg="del">
          <ac:chgData name="NGUYEN PHAM ANH THU" userId="baf72463-252b-4d5f-a6ca-5a6327a9888d" providerId="ADAL" clId="{270E5E85-3CFA-444C-ACBB-8C65B6FAE067}" dt="2022-07-12T03:31:07.561" v="250" actId="478"/>
          <ac:spMkLst>
            <pc:docMk/>
            <pc:sldMk cId="1719765588" sldId="264"/>
            <ac:spMk id="2" creationId="{C64279B1-ABA8-DD32-5994-301C133B4786}"/>
          </ac:spMkLst>
        </pc:spChg>
        <pc:spChg chg="del">
          <ac:chgData name="NGUYEN PHAM ANH THU" userId="baf72463-252b-4d5f-a6ca-5a6327a9888d" providerId="ADAL" clId="{270E5E85-3CFA-444C-ACBB-8C65B6FAE067}" dt="2022-07-12T03:31:07.561" v="250" actId="478"/>
          <ac:spMkLst>
            <pc:docMk/>
            <pc:sldMk cId="1719765588" sldId="264"/>
            <ac:spMk id="3" creationId="{B27A0A01-7F82-24B1-8976-657D196115C5}"/>
          </ac:spMkLst>
        </pc:spChg>
        <pc:spChg chg="add del mod or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6" creationId="{D374127F-8033-0A0D-FD7C-1561158879F1}"/>
          </ac:spMkLst>
        </pc:spChg>
        <pc:spChg chg="add del">
          <ac:chgData name="NGUYEN PHAM ANH THU" userId="baf72463-252b-4d5f-a6ca-5a6327a9888d" providerId="ADAL" clId="{270E5E85-3CFA-444C-ACBB-8C65B6FAE067}" dt="2022-07-12T03:34:16.758" v="314" actId="478"/>
          <ac:spMkLst>
            <pc:docMk/>
            <pc:sldMk cId="1719765588" sldId="264"/>
            <ac:spMk id="9" creationId="{EF15DA8D-0286-E44F-27B2-1EFA6696BD45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10" creationId="{E219BFF7-DB83-119E-A7A7-0AE5DB9FA5C5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11" creationId="{09E62333-B1F6-16B8-C230-ED70F5ED5B31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12" creationId="{4A93E97A-EE50-DA07-FD55-231B9F60F3F6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13" creationId="{D23D6975-7EA0-8E8B-BABD-7C0FCD1AD5A0}"/>
          </ac:spMkLst>
        </pc:spChg>
        <pc:spChg chg="add del">
          <ac:chgData name="NGUYEN PHAM ANH THU" userId="baf72463-252b-4d5f-a6ca-5a6327a9888d" providerId="ADAL" clId="{270E5E85-3CFA-444C-ACBB-8C65B6FAE067}" dt="2022-07-12T03:44:12.486" v="375" actId="478"/>
          <ac:spMkLst>
            <pc:docMk/>
            <pc:sldMk cId="1719765588" sldId="264"/>
            <ac:spMk id="16" creationId="{D43C5D5C-CCAC-D192-DFF8-5087B17881B0}"/>
          </ac:spMkLst>
        </pc:spChg>
        <pc:spChg chg="add del">
          <ac:chgData name="NGUYEN PHAM ANH THU" userId="baf72463-252b-4d5f-a6ca-5a6327a9888d" providerId="ADAL" clId="{270E5E85-3CFA-444C-ACBB-8C65B6FAE067}" dt="2022-07-12T03:44:53.951" v="377" actId="478"/>
          <ac:spMkLst>
            <pc:docMk/>
            <pc:sldMk cId="1719765588" sldId="264"/>
            <ac:spMk id="17" creationId="{28277866-523F-FEA7-05D6-37BC6BA3F916}"/>
          </ac:spMkLst>
        </pc:spChg>
        <pc:spChg chg="add del mod">
          <ac:chgData name="NGUYEN PHAM ANH THU" userId="baf72463-252b-4d5f-a6ca-5a6327a9888d" providerId="ADAL" clId="{270E5E85-3CFA-444C-ACBB-8C65B6FAE067}" dt="2022-07-12T03:46:36.283" v="397" actId="478"/>
          <ac:spMkLst>
            <pc:docMk/>
            <pc:sldMk cId="1719765588" sldId="264"/>
            <ac:spMk id="18" creationId="{942CED9B-3F2D-0623-0D01-03CC857A9111}"/>
          </ac:spMkLst>
        </pc:spChg>
        <pc:spChg chg="add del mod">
          <ac:chgData name="NGUYEN PHAM ANH THU" userId="baf72463-252b-4d5f-a6ca-5a6327a9888d" providerId="ADAL" clId="{270E5E85-3CFA-444C-ACBB-8C65B6FAE067}" dt="2022-07-12T03:47:20.938" v="410" actId="478"/>
          <ac:spMkLst>
            <pc:docMk/>
            <pc:sldMk cId="1719765588" sldId="264"/>
            <ac:spMk id="19" creationId="{D9478C39-7232-AF5B-86D8-2CBFC23F5CFE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30" creationId="{A06711C4-0749-9326-0DFA-B0159950B7E6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31" creationId="{CEC63AE9-5668-8939-2E55-9C5546F3E41A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32" creationId="{510A67E5-B316-A38C-3F2A-32256207D194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33" creationId="{D6BE450C-B962-8BBB-8F1E-B7128B8BDFDE}"/>
          </ac:spMkLst>
        </pc:spChg>
        <pc:spChg chg="del mod topLvl">
          <ac:chgData name="NGUYEN PHAM ANH THU" userId="baf72463-252b-4d5f-a6ca-5a6327a9888d" providerId="ADAL" clId="{270E5E85-3CFA-444C-ACBB-8C65B6FAE067}" dt="2022-07-12T04:03:58.985" v="725" actId="478"/>
          <ac:spMkLst>
            <pc:docMk/>
            <pc:sldMk cId="1719765588" sldId="264"/>
            <ac:spMk id="35" creationId="{DEF34918-A0EB-9B07-775C-1973F80318B9}"/>
          </ac:spMkLst>
        </pc:spChg>
        <pc:spChg chg="add del mod or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50" creationId="{13D58575-8536-FED1-210D-0A14C73BEFA5}"/>
          </ac:spMkLst>
        </pc:spChg>
        <pc:spChg chg="add del mod or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55" creationId="{289421BF-7CE5-471D-CF89-81600EE12C59}"/>
          </ac:spMkLst>
        </pc:spChg>
        <pc:spChg chg="add del mod or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60" creationId="{E1E8BB01-6A4B-1C78-C39A-FF12D69C7229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61" creationId="{1AD5D49B-B2E0-68F2-B8B6-8F452C510C52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62" creationId="{272E60C0-92A6-D8D5-9E23-0B6A5D2D49B0}"/>
          </ac:spMkLst>
        </pc:spChg>
        <pc:spChg chg="add del mod">
          <ac:chgData name="NGUYEN PHAM ANH THU" userId="baf72463-252b-4d5f-a6ca-5a6327a9888d" providerId="ADAL" clId="{270E5E85-3CFA-444C-ACBB-8C65B6FAE067}" dt="2022-07-12T04:03:56.904" v="724" actId="478"/>
          <ac:spMkLst>
            <pc:docMk/>
            <pc:sldMk cId="1719765588" sldId="264"/>
            <ac:spMk id="63" creationId="{2BA72CA0-EDCA-0B7E-E51A-90E5C38E8A98}"/>
          </ac:spMkLst>
        </pc:spChg>
        <pc:spChg chg="add mod">
          <ac:chgData name="NGUYEN PHAM ANH THU" userId="baf72463-252b-4d5f-a6ca-5a6327a9888d" providerId="ADAL" clId="{270E5E85-3CFA-444C-ACBB-8C65B6FAE067}" dt="2022-07-12T04:06:07.082" v="922" actId="1076"/>
          <ac:spMkLst>
            <pc:docMk/>
            <pc:sldMk cId="1719765588" sldId="264"/>
            <ac:spMk id="64" creationId="{F461605C-A4D2-CAEF-D340-775357F8BDBD}"/>
          </ac:spMkLst>
        </pc:spChg>
        <pc:spChg chg="add mod">
          <ac:chgData name="NGUYEN PHAM ANH THU" userId="baf72463-252b-4d5f-a6ca-5a6327a9888d" providerId="ADAL" clId="{270E5E85-3CFA-444C-ACBB-8C65B6FAE067}" dt="2022-07-12T04:13:19.947" v="1094" actId="20577"/>
          <ac:spMkLst>
            <pc:docMk/>
            <pc:sldMk cId="1719765588" sldId="264"/>
            <ac:spMk id="65" creationId="{F50B4D4F-B60F-872A-D273-4B2ABC715081}"/>
          </ac:spMkLst>
        </pc:spChg>
        <pc:grpChg chg="add del mod">
          <ac:chgData name="NGUYEN PHAM ANH THU" userId="baf72463-252b-4d5f-a6ca-5a6327a9888d" providerId="ADAL" clId="{270E5E85-3CFA-444C-ACBB-8C65B6FAE067}" dt="2022-07-12T04:03:58.985" v="725" actId="478"/>
          <ac:grpSpMkLst>
            <pc:docMk/>
            <pc:sldMk cId="1719765588" sldId="264"/>
            <ac:grpSpMk id="34" creationId="{C07B2C64-08F7-FF5B-A287-8A12BA97CFE0}"/>
          </ac:grpSpMkLst>
        </pc:grpChg>
        <pc:grpChg chg="del mod topLvl">
          <ac:chgData name="NGUYEN PHAM ANH THU" userId="baf72463-252b-4d5f-a6ca-5a6327a9888d" providerId="ADAL" clId="{270E5E85-3CFA-444C-ACBB-8C65B6FAE067}" dt="2022-07-12T04:04:02.273" v="727" actId="165"/>
          <ac:grpSpMkLst>
            <pc:docMk/>
            <pc:sldMk cId="1719765588" sldId="264"/>
            <ac:grpSpMk id="36" creationId="{F398A10A-A654-AF20-7D46-445C7B7397BB}"/>
          </ac:grpSpMkLst>
        </pc:grpChg>
        <pc:picChg chg="add mod">
          <ac:chgData name="NGUYEN PHAM ANH THU" userId="baf72463-252b-4d5f-a6ca-5a6327a9888d" providerId="ADAL" clId="{270E5E85-3CFA-444C-ACBB-8C65B6FAE067}" dt="2022-07-12T03:46:34.479" v="396" actId="1076"/>
          <ac:picMkLst>
            <pc:docMk/>
            <pc:sldMk cId="1719765588" sldId="264"/>
            <ac:picMk id="4" creationId="{77F09A3C-75E2-B291-DB26-9BC8B4672E13}"/>
          </ac:picMkLst>
        </pc:picChg>
        <pc:picChg chg="add del mod">
          <ac:chgData name="NGUYEN PHAM ANH THU" userId="baf72463-252b-4d5f-a6ca-5a6327a9888d" providerId="ADAL" clId="{270E5E85-3CFA-444C-ACBB-8C65B6FAE067}" dt="2022-07-12T03:32:46.020" v="260" actId="478"/>
          <ac:picMkLst>
            <pc:docMk/>
            <pc:sldMk cId="1719765588" sldId="264"/>
            <ac:picMk id="5" creationId="{708388AF-1A1D-2E09-18C3-7894C918083F}"/>
          </ac:picMkLst>
        </pc:picChg>
        <pc:picChg chg="mod topLvl">
          <ac:chgData name="NGUYEN PHAM ANH THU" userId="baf72463-252b-4d5f-a6ca-5a6327a9888d" providerId="ADAL" clId="{270E5E85-3CFA-444C-ACBB-8C65B6FAE067}" dt="2022-07-12T04:08:32.129" v="947" actId="14861"/>
          <ac:picMkLst>
            <pc:docMk/>
            <pc:sldMk cId="1719765588" sldId="264"/>
            <ac:picMk id="37" creationId="{B79E77C2-D174-0289-9EA2-6F9B746AD82A}"/>
          </ac:picMkLst>
        </pc:picChg>
        <pc:picChg chg="mod topLvl">
          <ac:chgData name="NGUYEN PHAM ANH THU" userId="baf72463-252b-4d5f-a6ca-5a6327a9888d" providerId="ADAL" clId="{270E5E85-3CFA-444C-ACBB-8C65B6FAE067}" dt="2022-07-12T04:08:32.129" v="947" actId="14861"/>
          <ac:picMkLst>
            <pc:docMk/>
            <pc:sldMk cId="1719765588" sldId="264"/>
            <ac:picMk id="38" creationId="{29BD908D-EA85-941C-6E4D-BE10C1391587}"/>
          </ac:picMkLst>
        </pc:picChg>
        <pc:picChg chg="add del mod">
          <ac:chgData name="NGUYEN PHAM ANH THU" userId="baf72463-252b-4d5f-a6ca-5a6327a9888d" providerId="ADAL" clId="{270E5E85-3CFA-444C-ACBB-8C65B6FAE067}" dt="2022-07-12T03:56:25.735" v="654" actId="478"/>
          <ac:picMkLst>
            <pc:docMk/>
            <pc:sldMk cId="1719765588" sldId="264"/>
            <ac:picMk id="40" creationId="{B9FCDE2C-6702-5842-17E5-DFA033CEAD56}"/>
          </ac:picMkLst>
        </pc:picChg>
        <pc:picChg chg="add del">
          <ac:chgData name="NGUYEN PHAM ANH THU" userId="baf72463-252b-4d5f-a6ca-5a6327a9888d" providerId="ADAL" clId="{270E5E85-3CFA-444C-ACBB-8C65B6FAE067}" dt="2022-07-12T03:55:04.743" v="607" actId="478"/>
          <ac:picMkLst>
            <pc:docMk/>
            <pc:sldMk cId="1719765588" sldId="264"/>
            <ac:picMk id="42" creationId="{134D1BA4-E95A-C7DE-EA4F-AEC5998B198A}"/>
          </ac:picMkLst>
        </pc:picChg>
        <pc:picChg chg="add del mod">
          <ac:chgData name="NGUYEN PHAM ANH THU" userId="baf72463-252b-4d5f-a6ca-5a6327a9888d" providerId="ADAL" clId="{270E5E85-3CFA-444C-ACBB-8C65B6FAE067}" dt="2022-07-12T04:03:56.904" v="724" actId="478"/>
          <ac:picMkLst>
            <pc:docMk/>
            <pc:sldMk cId="1719765588" sldId="264"/>
            <ac:picMk id="44" creationId="{8C8DDD29-9474-1CFB-DC5A-B60C822C0753}"/>
          </ac:picMkLst>
        </pc:picChg>
        <pc:picChg chg="add del mod">
          <ac:chgData name="NGUYEN PHAM ANH THU" userId="baf72463-252b-4d5f-a6ca-5a6327a9888d" providerId="ADAL" clId="{270E5E85-3CFA-444C-ACBB-8C65B6FAE067}" dt="2022-07-12T04:03:56.904" v="724" actId="478"/>
          <ac:picMkLst>
            <pc:docMk/>
            <pc:sldMk cId="1719765588" sldId="264"/>
            <ac:picMk id="52" creationId="{E4CFDA1E-DB9F-1D8C-B4D3-3749E807DBE8}"/>
          </ac:picMkLst>
        </pc:picChg>
        <pc:picChg chg="add del mod">
          <ac:chgData name="NGUYEN PHAM ANH THU" userId="baf72463-252b-4d5f-a6ca-5a6327a9888d" providerId="ADAL" clId="{270E5E85-3CFA-444C-ACBB-8C65B6FAE067}" dt="2022-07-12T04:03:56.904" v="724" actId="478"/>
          <ac:picMkLst>
            <pc:docMk/>
            <pc:sldMk cId="1719765588" sldId="264"/>
            <ac:picMk id="54" creationId="{BAA03667-8946-BFC6-676E-8FF7E537532A}"/>
          </ac:picMkLst>
        </pc:picChg>
        <pc:picChg chg="add del mod">
          <ac:chgData name="NGUYEN PHAM ANH THU" userId="baf72463-252b-4d5f-a6ca-5a6327a9888d" providerId="ADAL" clId="{270E5E85-3CFA-444C-ACBB-8C65B6FAE067}" dt="2022-07-12T04:01:12.082" v="704" actId="478"/>
          <ac:picMkLst>
            <pc:docMk/>
            <pc:sldMk cId="1719765588" sldId="264"/>
            <ac:picMk id="57" creationId="{AE692B05-6EB7-F78F-90FC-7E3BF9205D40}"/>
          </ac:picMkLst>
        </pc:picChg>
        <pc:picChg chg="add del mod">
          <ac:chgData name="NGUYEN PHAM ANH THU" userId="baf72463-252b-4d5f-a6ca-5a6327a9888d" providerId="ADAL" clId="{270E5E85-3CFA-444C-ACBB-8C65B6FAE067}" dt="2022-07-12T04:03:56.904" v="724" actId="478"/>
          <ac:picMkLst>
            <pc:docMk/>
            <pc:sldMk cId="1719765588" sldId="264"/>
            <ac:picMk id="59" creationId="{73CF7670-79D8-150F-E6DD-1FCE1FCA8973}"/>
          </ac:picMkLst>
        </pc:picChg>
        <pc:cxnChg chg="add del">
          <ac:chgData name="NGUYEN PHAM ANH THU" userId="baf72463-252b-4d5f-a6ca-5a6327a9888d" providerId="ADAL" clId="{270E5E85-3CFA-444C-ACBB-8C65B6FAE067}" dt="2022-07-12T03:34:01.191" v="312" actId="478"/>
          <ac:cxnSpMkLst>
            <pc:docMk/>
            <pc:sldMk cId="1719765588" sldId="264"/>
            <ac:cxnSpMk id="8" creationId="{7FE7DF51-92FB-1F80-C770-D23EA6AC10E4}"/>
          </ac:cxnSpMkLst>
        </pc:cxnChg>
        <pc:cxnChg chg="add del">
          <ac:chgData name="NGUYEN PHAM ANH THU" userId="baf72463-252b-4d5f-a6ca-5a6327a9888d" providerId="ADAL" clId="{270E5E85-3CFA-444C-ACBB-8C65B6FAE067}" dt="2022-07-12T03:44:06.271" v="373" actId="11529"/>
          <ac:cxnSpMkLst>
            <pc:docMk/>
            <pc:sldMk cId="1719765588" sldId="264"/>
            <ac:cxnSpMk id="15" creationId="{56245DB3-0182-D193-9B53-AA43D29060B7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1" creationId="{29EF4B69-701A-F989-405F-5594F410E432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2" creationId="{9147C61E-4F92-A896-1B18-7D9308129A79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4" creationId="{B0184B3D-D4C8-CD49-3953-F30E756C8E76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5" creationId="{CAB4AB33-1BF1-046E-5432-E90CB6725B6D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6" creationId="{20B59806-FCD9-6B64-F28B-FAAC720B4FB4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7" creationId="{D1C5ED72-81A5-6EE8-9A88-B127C012A0E9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8" creationId="{065F6016-5314-A88A-BEEF-D6DCB3E333B1}"/>
          </ac:cxnSpMkLst>
        </pc:cxnChg>
        <pc:cxnChg chg="add del mod">
          <ac:chgData name="NGUYEN PHAM ANH THU" userId="baf72463-252b-4d5f-a6ca-5a6327a9888d" providerId="ADAL" clId="{270E5E85-3CFA-444C-ACBB-8C65B6FAE067}" dt="2022-07-12T04:03:56.904" v="724" actId="478"/>
          <ac:cxnSpMkLst>
            <pc:docMk/>
            <pc:sldMk cId="1719765588" sldId="264"/>
            <ac:cxnSpMk id="29" creationId="{E36832F2-D989-5E4D-237B-8E0C2C483ABA}"/>
          </ac:cxnSpMkLst>
        </pc:cxnChg>
      </pc:sldChg>
      <pc:sldChg chg="add del">
        <pc:chgData name="NGUYEN PHAM ANH THU" userId="baf72463-252b-4d5f-a6ca-5a6327a9888d" providerId="ADAL" clId="{270E5E85-3CFA-444C-ACBB-8C65B6FAE067}" dt="2022-07-12T04:03:50.599" v="722" actId="47"/>
        <pc:sldMkLst>
          <pc:docMk/>
          <pc:sldMk cId="1464946313" sldId="265"/>
        </pc:sldMkLst>
      </pc:sldChg>
      <pc:sldChg chg="addSp modSp add mod modTransition">
        <pc:chgData name="NGUYEN PHAM ANH THU" userId="baf72463-252b-4d5f-a6ca-5a6327a9888d" providerId="ADAL" clId="{270E5E85-3CFA-444C-ACBB-8C65B6FAE067}" dt="2022-07-12T04:50:58.693" v="1767" actId="1076"/>
        <pc:sldMkLst>
          <pc:docMk/>
          <pc:sldMk cId="3800337550" sldId="265"/>
        </pc:sldMkLst>
        <pc:spChg chg="mod">
          <ac:chgData name="NGUYEN PHAM ANH THU" userId="baf72463-252b-4d5f-a6ca-5a6327a9888d" providerId="ADAL" clId="{270E5E85-3CFA-444C-ACBB-8C65B6FAE067}" dt="2022-07-12T04:07:06.601" v="933" actId="1076"/>
          <ac:spMkLst>
            <pc:docMk/>
            <pc:sldMk cId="3800337550" sldId="265"/>
            <ac:spMk id="6" creationId="{D374127F-8033-0A0D-FD7C-1561158879F1}"/>
          </ac:spMkLst>
        </pc:spChg>
        <pc:spChg chg="mod">
          <ac:chgData name="NGUYEN PHAM ANH THU" userId="baf72463-252b-4d5f-a6ca-5a6327a9888d" providerId="ADAL" clId="{270E5E85-3CFA-444C-ACBB-8C65B6FAE067}" dt="2022-07-12T04:06:59.162" v="931" actId="1076"/>
          <ac:spMkLst>
            <pc:docMk/>
            <pc:sldMk cId="3800337550" sldId="265"/>
            <ac:spMk id="35" creationId="{DEF34918-A0EB-9B07-775C-1973F80318B9}"/>
          </ac:spMkLst>
        </pc:spChg>
        <pc:spChg chg="mod">
          <ac:chgData name="NGUYEN PHAM ANH THU" userId="baf72463-252b-4d5f-a6ca-5a6327a9888d" providerId="ADAL" clId="{270E5E85-3CFA-444C-ACBB-8C65B6FAE067}" dt="2022-07-12T04:50:23.036" v="1756" actId="1076"/>
          <ac:spMkLst>
            <pc:docMk/>
            <pc:sldMk cId="3800337550" sldId="265"/>
            <ac:spMk id="50" creationId="{13D58575-8536-FED1-210D-0A14C73BEFA5}"/>
          </ac:spMkLst>
        </pc:spChg>
        <pc:spChg chg="mod">
          <ac:chgData name="NGUYEN PHAM ANH THU" userId="baf72463-252b-4d5f-a6ca-5a6327a9888d" providerId="ADAL" clId="{270E5E85-3CFA-444C-ACBB-8C65B6FAE067}" dt="2022-07-12T04:50:42.893" v="1763" actId="1076"/>
          <ac:spMkLst>
            <pc:docMk/>
            <pc:sldMk cId="3800337550" sldId="265"/>
            <ac:spMk id="55" creationId="{289421BF-7CE5-471D-CF89-81600EE12C59}"/>
          </ac:spMkLst>
        </pc:spChg>
        <pc:spChg chg="mod">
          <ac:chgData name="NGUYEN PHAM ANH THU" userId="baf72463-252b-4d5f-a6ca-5a6327a9888d" providerId="ADAL" clId="{270E5E85-3CFA-444C-ACBB-8C65B6FAE067}" dt="2022-07-12T04:50:46.742" v="1765" actId="1076"/>
          <ac:spMkLst>
            <pc:docMk/>
            <pc:sldMk cId="3800337550" sldId="265"/>
            <ac:spMk id="60" creationId="{E1E8BB01-6A4B-1C78-C39A-FF12D69C7229}"/>
          </ac:spMkLst>
        </pc:spChg>
        <pc:grpChg chg="add mod">
          <ac:chgData name="NGUYEN PHAM ANH THU" userId="baf72463-252b-4d5f-a6ca-5a6327a9888d" providerId="ADAL" clId="{270E5E85-3CFA-444C-ACBB-8C65B6FAE067}" dt="2022-07-12T04:50:39.965" v="1762" actId="1076"/>
          <ac:grpSpMkLst>
            <pc:docMk/>
            <pc:sldMk cId="3800337550" sldId="265"/>
            <ac:grpSpMk id="2" creationId="{6F7707EB-4D98-10F7-3305-2FB56350629D}"/>
          </ac:grpSpMkLst>
        </pc:grpChg>
        <pc:grpChg chg="mod">
          <ac:chgData name="NGUYEN PHAM ANH THU" userId="baf72463-252b-4d5f-a6ca-5a6327a9888d" providerId="ADAL" clId="{270E5E85-3CFA-444C-ACBB-8C65B6FAE067}" dt="2022-07-12T04:07:02.010" v="932" actId="1076"/>
          <ac:grpSpMkLst>
            <pc:docMk/>
            <pc:sldMk cId="3800337550" sldId="265"/>
            <ac:grpSpMk id="34" creationId="{C07B2C64-08F7-FF5B-A287-8A12BA97CFE0}"/>
          </ac:grpSpMkLst>
        </pc:grpChg>
        <pc:picChg chg="mod">
          <ac:chgData name="NGUYEN PHAM ANH THU" userId="baf72463-252b-4d5f-a6ca-5a6327a9888d" providerId="ADAL" clId="{270E5E85-3CFA-444C-ACBB-8C65B6FAE067}" dt="2022-07-12T04:50:16.677" v="1753" actId="1076"/>
          <ac:picMkLst>
            <pc:docMk/>
            <pc:sldMk cId="3800337550" sldId="265"/>
            <ac:picMk id="44" creationId="{8C8DDD29-9474-1CFB-DC5A-B60C822C0753}"/>
          </ac:picMkLst>
        </pc:picChg>
        <pc:picChg chg="mod">
          <ac:chgData name="NGUYEN PHAM ANH THU" userId="baf72463-252b-4d5f-a6ca-5a6327a9888d" providerId="ADAL" clId="{270E5E85-3CFA-444C-ACBB-8C65B6FAE067}" dt="2022-07-12T04:50:30.229" v="1758" actId="164"/>
          <ac:picMkLst>
            <pc:docMk/>
            <pc:sldMk cId="3800337550" sldId="265"/>
            <ac:picMk id="52" creationId="{E4CFDA1E-DB9F-1D8C-B4D3-3749E807DBE8}"/>
          </ac:picMkLst>
        </pc:picChg>
        <pc:picChg chg="mod">
          <ac:chgData name="NGUYEN PHAM ANH THU" userId="baf72463-252b-4d5f-a6ca-5a6327a9888d" providerId="ADAL" clId="{270E5E85-3CFA-444C-ACBB-8C65B6FAE067}" dt="2022-07-12T04:50:30.229" v="1758" actId="164"/>
          <ac:picMkLst>
            <pc:docMk/>
            <pc:sldMk cId="3800337550" sldId="265"/>
            <ac:picMk id="54" creationId="{BAA03667-8946-BFC6-676E-8FF7E537532A}"/>
          </ac:picMkLst>
        </pc:picChg>
        <pc:picChg chg="mod">
          <ac:chgData name="NGUYEN PHAM ANH THU" userId="baf72463-252b-4d5f-a6ca-5a6327a9888d" providerId="ADAL" clId="{270E5E85-3CFA-444C-ACBB-8C65B6FAE067}" dt="2022-07-12T04:50:58.693" v="1767" actId="1076"/>
          <ac:picMkLst>
            <pc:docMk/>
            <pc:sldMk cId="3800337550" sldId="265"/>
            <ac:picMk id="59" creationId="{73CF7670-79D8-150F-E6DD-1FCE1FCA8973}"/>
          </ac:picMkLst>
        </pc:picChg>
      </pc:sldChg>
      <pc:sldChg chg="addSp delSp modSp add mod ord modTransition delAnim modAnim">
        <pc:chgData name="NGUYEN PHAM ANH THU" userId="baf72463-252b-4d5f-a6ca-5a6327a9888d" providerId="ADAL" clId="{270E5E85-3CFA-444C-ACBB-8C65B6FAE067}" dt="2022-07-12T04:49:38.745" v="1751"/>
        <pc:sldMkLst>
          <pc:docMk/>
          <pc:sldMk cId="1533958434" sldId="266"/>
        </pc:sldMkLst>
        <pc:spChg chg="add mod">
          <ac:chgData name="NGUYEN PHAM ANH THU" userId="baf72463-252b-4d5f-a6ca-5a6327a9888d" providerId="ADAL" clId="{270E5E85-3CFA-444C-ACBB-8C65B6FAE067}" dt="2022-07-12T04:08:07.831" v="946" actId="3062"/>
          <ac:spMkLst>
            <pc:docMk/>
            <pc:sldMk cId="1533958434" sldId="266"/>
            <ac:spMk id="7" creationId="{68B25112-E62F-4FA4-128F-13961CAD0C55}"/>
          </ac:spMkLst>
        </pc:spChg>
        <pc:spChg chg="del">
          <ac:chgData name="NGUYEN PHAM ANH THU" userId="baf72463-252b-4d5f-a6ca-5a6327a9888d" providerId="ADAL" clId="{270E5E85-3CFA-444C-ACBB-8C65B6FAE067}" dt="2022-07-12T04:07:42.816" v="937" actId="478"/>
          <ac:spMkLst>
            <pc:docMk/>
            <pc:sldMk cId="1533958434" sldId="266"/>
            <ac:spMk id="64" creationId="{F461605C-A4D2-CAEF-D340-775357F8BDBD}"/>
          </ac:spMkLst>
        </pc:spChg>
        <pc:spChg chg="del">
          <ac:chgData name="NGUYEN PHAM ANH THU" userId="baf72463-252b-4d5f-a6ca-5a6327a9888d" providerId="ADAL" clId="{270E5E85-3CFA-444C-ACBB-8C65B6FAE067}" dt="2022-07-12T04:07:42.816" v="937" actId="478"/>
          <ac:spMkLst>
            <pc:docMk/>
            <pc:sldMk cId="1533958434" sldId="266"/>
            <ac:spMk id="65" creationId="{F50B4D4F-B60F-872A-D273-4B2ABC715081}"/>
          </ac:spMkLst>
        </pc:spChg>
        <pc:picChg chg="add mod">
          <ac:chgData name="NGUYEN PHAM ANH THU" userId="baf72463-252b-4d5f-a6ca-5a6327a9888d" providerId="ADAL" clId="{270E5E85-3CFA-444C-ACBB-8C65B6FAE067}" dt="2022-07-12T04:07:51.985" v="940" actId="1076"/>
          <ac:picMkLst>
            <pc:docMk/>
            <pc:sldMk cId="1533958434" sldId="266"/>
            <ac:picMk id="8" creationId="{9BB4EB93-9D84-AF62-67C0-9B8C65B3BC39}"/>
          </ac:picMkLst>
        </pc:picChg>
        <pc:picChg chg="add mod">
          <ac:chgData name="NGUYEN PHAM ANH THU" userId="baf72463-252b-4d5f-a6ca-5a6327a9888d" providerId="ADAL" clId="{270E5E85-3CFA-444C-ACBB-8C65B6FAE067}" dt="2022-07-12T04:07:49.907" v="939" actId="1076"/>
          <ac:picMkLst>
            <pc:docMk/>
            <pc:sldMk cId="1533958434" sldId="266"/>
            <ac:picMk id="9" creationId="{472788F4-A91C-472B-2BEE-80945FC9A281}"/>
          </ac:picMkLst>
        </pc:picChg>
        <pc:picChg chg="del">
          <ac:chgData name="NGUYEN PHAM ANH THU" userId="baf72463-252b-4d5f-a6ca-5a6327a9888d" providerId="ADAL" clId="{270E5E85-3CFA-444C-ACBB-8C65B6FAE067}" dt="2022-07-12T04:07:42.816" v="937" actId="478"/>
          <ac:picMkLst>
            <pc:docMk/>
            <pc:sldMk cId="1533958434" sldId="266"/>
            <ac:picMk id="37" creationId="{B79E77C2-D174-0289-9EA2-6F9B746AD82A}"/>
          </ac:picMkLst>
        </pc:picChg>
        <pc:picChg chg="del">
          <ac:chgData name="NGUYEN PHAM ANH THU" userId="baf72463-252b-4d5f-a6ca-5a6327a9888d" providerId="ADAL" clId="{270E5E85-3CFA-444C-ACBB-8C65B6FAE067}" dt="2022-07-12T04:07:42.816" v="937" actId="478"/>
          <ac:picMkLst>
            <pc:docMk/>
            <pc:sldMk cId="1533958434" sldId="266"/>
            <ac:picMk id="38" creationId="{29BD908D-EA85-941C-6E4D-BE10C1391587}"/>
          </ac:picMkLst>
        </pc:picChg>
      </pc:sldChg>
      <pc:sldChg chg="modSp add mod ord modTransition">
        <pc:chgData name="NGUYEN PHAM ANH THU" userId="baf72463-252b-4d5f-a6ca-5a6327a9888d" providerId="ADAL" clId="{270E5E85-3CFA-444C-ACBB-8C65B6FAE067}" dt="2022-07-12T04:49:38.745" v="1751"/>
        <pc:sldMkLst>
          <pc:docMk/>
          <pc:sldMk cId="3726116108" sldId="267"/>
        </pc:sldMkLst>
        <pc:spChg chg="mod">
          <ac:chgData name="NGUYEN PHAM ANH THU" userId="baf72463-252b-4d5f-a6ca-5a6327a9888d" providerId="ADAL" clId="{270E5E85-3CFA-444C-ACBB-8C65B6FAE067}" dt="2022-07-12T04:14:17.201" v="1266" actId="1076"/>
          <ac:spMkLst>
            <pc:docMk/>
            <pc:sldMk cId="3726116108" sldId="267"/>
            <ac:spMk id="65" creationId="{F50B4D4F-B60F-872A-D273-4B2ABC715081}"/>
          </ac:spMkLst>
        </pc:spChg>
      </pc:sldChg>
      <pc:sldChg chg="add ord modTransition">
        <pc:chgData name="NGUYEN PHAM ANH THU" userId="baf72463-252b-4d5f-a6ca-5a6327a9888d" providerId="ADAL" clId="{270E5E85-3CFA-444C-ACBB-8C65B6FAE067}" dt="2022-07-12T04:49:38.745" v="1751"/>
        <pc:sldMkLst>
          <pc:docMk/>
          <pc:sldMk cId="1656067679" sldId="268"/>
        </pc:sldMkLst>
      </pc:sldChg>
      <pc:sldChg chg="addSp delSp modSp add del mod ord delAnim modAnim">
        <pc:chgData name="NGUYEN PHAM ANH THU" userId="baf72463-252b-4d5f-a6ca-5a6327a9888d" providerId="ADAL" clId="{270E5E85-3CFA-444C-ACBB-8C65B6FAE067}" dt="2022-07-12T04:47:06.085" v="1738" actId="47"/>
        <pc:sldMkLst>
          <pc:docMk/>
          <pc:sldMk cId="33113199" sldId="269"/>
        </pc:sldMkLst>
        <pc:spChg chg="del mod">
          <ac:chgData name="NGUYEN PHAM ANH THU" userId="baf72463-252b-4d5f-a6ca-5a6327a9888d" providerId="ADAL" clId="{270E5E85-3CFA-444C-ACBB-8C65B6FAE067}" dt="2022-07-12T04:42:20.995" v="1463" actId="478"/>
          <ac:spMkLst>
            <pc:docMk/>
            <pc:sldMk cId="33113199" sldId="269"/>
            <ac:spMk id="7" creationId="{68B25112-E62F-4FA4-128F-13961CAD0C5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" creationId="{80AA5AEE-0874-5D26-8879-B7433E2B765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" creationId="{8D1FE04D-852D-C6E5-6B39-746681D40E5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" creationId="{AE810E99-69D3-7BEC-C6F3-B89B9C91806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" creationId="{2212B237-3E3D-EEE4-D5DE-328CA2F7043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" creationId="{331BDF87-8AD4-F811-8E75-A0282561978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" creationId="{D560A1C9-B61B-660B-E8C5-53CA2560F74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" creationId="{6A068D7F-8986-D378-8442-E03532DF8AF1}"/>
          </ac:spMkLst>
        </pc:spChg>
        <pc:spChg chg="add mod">
          <ac:chgData name="NGUYEN PHAM ANH THU" userId="baf72463-252b-4d5f-a6ca-5a6327a9888d" providerId="ADAL" clId="{270E5E85-3CFA-444C-ACBB-8C65B6FAE067}" dt="2022-07-12T04:42:40.055" v="1465" actId="1076"/>
          <ac:spMkLst>
            <pc:docMk/>
            <pc:sldMk cId="33113199" sldId="269"/>
            <ac:spMk id="18" creationId="{ED280ED6-7271-E91E-A2E0-ACF2F9743184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" creationId="{B95A9609-828E-2058-6F59-6F4F32BA99C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" creationId="{E2DC8552-5D85-47B6-49B3-D7964C3B922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" creationId="{9B1C0754-7732-E883-D2AD-1C4D05A8DF6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4" creationId="{F64D3CA1-6C28-7542-83D0-584845C1CB5C}"/>
          </ac:spMkLst>
        </pc:spChg>
        <pc:spChg chg="add mod">
          <ac:chgData name="NGUYEN PHAM ANH THU" userId="baf72463-252b-4d5f-a6ca-5a6327a9888d" providerId="ADAL" clId="{270E5E85-3CFA-444C-ACBB-8C65B6FAE067}" dt="2022-07-12T04:42:40.055" v="1465" actId="1076"/>
          <ac:spMkLst>
            <pc:docMk/>
            <pc:sldMk cId="33113199" sldId="269"/>
            <ac:spMk id="25" creationId="{C9C55A1D-2F05-5F75-F544-D57471E870E8}"/>
          </ac:spMkLst>
        </pc:spChg>
        <pc:spChg chg="add 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7" creationId="{23267628-E72F-00FB-BEBA-619560F00D93}"/>
          </ac:spMkLst>
        </pc:spChg>
        <pc:spChg chg="add 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8" creationId="{AE32B5F9-38FA-30CF-EBB1-F8685CBBFA3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34" creationId="{9404E9FA-EE32-0473-B9E4-E7D69890704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35" creationId="{EADAE1D2-5963-D168-E15B-7304288704C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36" creationId="{74AB3733-3045-2EFF-555C-FEBD9D9E484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37" creationId="{7155D98B-E75E-8489-0C85-7220587848F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38" creationId="{8C0DDAD5-613F-7A76-0177-AFB3FA10246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39" creationId="{7DD78459-EB38-36B4-FE07-D487A39A7EB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0" creationId="{1B5A4260-73DD-2474-F24B-76966FD90AB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1" creationId="{5344ACC4-DC9B-E485-C6CF-A15DE19721A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2" creationId="{7953263F-831C-75F7-8D1B-8D2B4C149E7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3" creationId="{1F00AEC7-1695-B3FB-0496-2F4C76326B3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4" creationId="{48EA5BEF-4AC4-3FED-A1DB-F8CE8972D77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5" creationId="{F5FF73C5-86D4-569A-CFC4-2BEB0CA8B6B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6" creationId="{F9A5588D-B021-6DF9-D479-D72AA5EA121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7" creationId="{3D643A07-A518-8F77-D333-5471394A5ED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8" creationId="{E865D152-DCE3-80EE-1A5E-C72F69B1AB9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49" creationId="{732A9D76-84B1-96AA-7334-5A0196B1985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0" creationId="{689F8A5A-0330-27A2-90D2-6EA6E612F21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1" creationId="{E17FE38C-2503-F08A-0D63-62357B7E384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2" creationId="{63B87BB9-4688-180E-50E0-CCFBC506E244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3" creationId="{30D63579-0E36-37EB-52FE-B47AA0DAFD3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4" creationId="{23D5E61B-E0A9-4768-42D5-23D0AB190A8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5" creationId="{AA93E210-65CF-18A1-A3E8-6216FD95A92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6" creationId="{A31ED320-1D41-57A8-67BB-6A7DFA0CBC9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7" creationId="{CF6FBF2D-66AD-8523-AA65-7E24876F0A3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8" creationId="{6C378857-A901-D754-A4F2-6439173EC22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59" creationId="{21BAB91A-DD0C-1636-2BD5-16B863A573E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0" creationId="{98A669A4-D69D-66E1-5352-671936DEEA8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1" creationId="{15A115B9-C501-8FD6-F413-0292CAAC217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2" creationId="{6782313F-A084-3ED2-95AD-11369181A79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3" creationId="{E4623132-A5F8-9EF1-0308-276BBF2FA5F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4" creationId="{C1134571-EB9C-CBFD-3F19-3D5D9118BCF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5" creationId="{D5121E5D-765F-9E31-DDEE-FB2D29688CF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6" creationId="{D8A37A69-F90E-F2C4-66CC-58E34D68583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7" creationId="{AD76F16A-03DB-025A-50C1-9D6C451BBE8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8" creationId="{26B9B0D0-2A8E-528E-5C9B-A5B09A11F30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69" creationId="{07E4C0D5-5EBB-F942-74B1-FA9DC3417B7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0" creationId="{7C236DBC-C1C9-CFC5-E730-445CF32FDE2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1" creationId="{E27BEB66-5837-168A-2BBD-10E7726B138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2" creationId="{6678B15E-8392-0B68-37E2-21E51445537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3" creationId="{FDBFC4FC-148F-05D5-8FCB-6398D89A203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4" creationId="{EDC415EA-4AFD-4E7F-5AF8-2467231B28B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5" creationId="{4FE690DB-87D5-23BB-DC7E-46F1FF063B7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6" creationId="{221050E6-F90C-23E3-2D5A-A5B631DDEA4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7" creationId="{06FC8B77-DE0A-8930-DEFC-143123FC969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8" creationId="{A58430D7-C456-AB9E-0424-E00B8695208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79" creationId="{C5A63E11-EC0C-A798-B356-BDDE615C7CC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0" creationId="{3018B68F-C001-9E47-B2A4-6E9DFA96440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1" creationId="{0C8D91D8-7F11-B3A7-75F5-9B7FBAD0DA5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2" creationId="{62C07124-79B9-B745-4AE8-7BF7DE01899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3" creationId="{00F894C8-07AD-9AF1-E1F3-0BF4A42481A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4" creationId="{B91F311E-D91C-6EDA-83D5-2FE39EAFE96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5" creationId="{D63CB54A-5143-0D13-14BC-1185D0AAFFE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6" creationId="{ABB49BBA-1065-564F-A81B-96FE0DC67A3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7" creationId="{771FB092-B27C-2D19-2524-2DA3A5D4EE9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8" creationId="{B5DA7369-E5D1-1706-7944-7E98175E908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89" creationId="{B9CDBC25-C428-9C22-9307-E50D306EDD5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0" creationId="{D61D4600-E25C-6E54-27A7-D8FFDB687A9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1" creationId="{667AA9B6-8120-4DC4-F59B-3AECE679F7E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2" creationId="{ED07839B-AB75-BE71-C1DB-988DC1EA718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3" creationId="{3CB8C7FF-7CCB-5920-C86A-F2193EFCAC2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4" creationId="{30778D49-2A76-848A-1074-B99EB90A0EF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5" creationId="{49F06051-EA41-0A03-6272-D38EE2D1880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6" creationId="{EB520791-0B0A-CD25-E5B6-24703C3FD18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7" creationId="{A3B4E072-0F7C-A177-BFC4-F159F0FD9EF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8" creationId="{987346F3-2C2C-B3BA-C041-10884BED352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99" creationId="{2A9A11B2-3452-464F-2269-E3DE9253119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0" creationId="{5882A698-9A71-0F16-21E3-E2334B70145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1" creationId="{34C3BBB2-3F14-FD98-46A6-ADD73035A32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2" creationId="{BD2918CB-155C-6F01-C542-DC5874580F0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3" creationId="{F962690F-B8A9-E4C9-956B-F124FEF1D084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4" creationId="{4190C738-F8D4-CC18-B418-8729AC2C0B7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5" creationId="{EC9FB29D-8F76-779E-658A-BFCDF3E978A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6" creationId="{C628CDD6-3CEF-F63C-D907-D7C5A310AE4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7" creationId="{8EFA54E0-95CD-1F6A-FA42-3998C4A7E1D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8" creationId="{1849EAAC-E5B9-0974-CB07-D4393A483B4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09" creationId="{95DE07C8-AE01-CF3F-F000-8555309E10D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0" creationId="{AC945C3F-F23D-8430-8E6D-984550F97A7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1" creationId="{EC46C12A-34FD-0D04-CCFC-B428EBC2673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2" creationId="{1ED93A04-B4BE-C961-38DE-FCAA3BB2AB1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3" creationId="{F2163F6B-3E09-E2F2-C8D4-25548434444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4" creationId="{85951F17-C2F2-58B6-968C-B1E9D9059FB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5" creationId="{709F49EF-E97E-FBB9-4D1A-22B7CB0310F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6" creationId="{F754F2A7-C93A-4B62-93A5-8DBD0F3B0CC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7" creationId="{3B925481-CDE3-94B6-5515-267E01AE82E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8" creationId="{7635E434-2FF2-C947-6950-54C09EB1B44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19" creationId="{2E725364-7749-71ED-1330-3F6E8493F28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0" creationId="{45AA34B5-CF42-D0A2-EAB6-3E4C3C29DE7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1" creationId="{5DD17226-05E4-47EE-278E-680653EF3B7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2" creationId="{515D4B38-85C4-852D-38DB-459DA59E07E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3" creationId="{FF2C3660-9B08-DC55-0DA1-0825632A3FB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4" creationId="{297A4755-6891-2AAC-986C-B8CEB81A5B9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5" creationId="{953F731B-2888-96D6-68CA-5AA9ACC81B1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6" creationId="{E060B236-A43D-AFBB-F66C-47ACC299929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7" creationId="{6AC1BF6B-E151-C566-6389-DE12A0CA444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8" creationId="{568139DA-83A4-82FF-1DC4-6387B762D26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29" creationId="{4C198C5B-08B4-D656-37C3-41880ABDB40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0" creationId="{69709820-E754-09FB-E46B-868FEF8EAC8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1" creationId="{59B63B54-02CE-BC8F-11F6-C0237001F21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2" creationId="{6C8C571E-33CA-219B-16CB-176258C902A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3" creationId="{C78120CD-C471-91B8-DCFB-84E328E97AA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4" creationId="{F91011BD-A3F3-FA03-FC2E-42369448570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5" creationId="{3C1763A3-0186-432D-1DCD-CBB007517F4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6" creationId="{241D40DE-5855-A3A8-792F-24A5F9768A0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7" creationId="{BE2D96BD-E661-DFB0-6F0E-9788EDB601D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8" creationId="{B4762D02-85B1-46BD-3675-EA2819128E5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39" creationId="{F881E27F-2E0E-262A-3EE6-96CE6A3E430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0" creationId="{00DF9FC0-0721-F41E-1DC4-4948A4B961E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1" creationId="{A992C10E-7832-DA71-0451-752A66B83D0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2" creationId="{6753BC1E-BDE8-8D6E-914D-C07D2BC77B5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3" creationId="{57FBA2DA-CB51-01CE-D4EA-9B0F0B00C89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4" creationId="{DE53DF02-7B03-6AD5-D6F1-888132A733E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5" creationId="{75A036D8-DDC9-BE10-3EBA-0599105A646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6" creationId="{CC90D784-62AB-6635-28A0-61B581C6E88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7" creationId="{D636E5C4-2321-6387-7B65-A79687E2AEE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8" creationId="{2F23E13D-E3E7-8FF5-3313-B9CF39080D6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49" creationId="{7A1E1E87-C229-552C-AFA9-1EDBA32204C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0" creationId="{44B6F657-15CD-F20A-D71A-64F2878178E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1" creationId="{F6A8CA90-37F0-C374-DFB9-77DD0D9AEAE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2" creationId="{DA4658B2-DF6A-59A7-8B61-217472DC038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3" creationId="{DB42B000-5ADC-4ACB-9060-6E432839694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4" creationId="{3F9DCD41-32AF-4026-145F-E37785A035F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5" creationId="{4FA88BFC-6590-A4B5-3B86-9398110E784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6" creationId="{DB714B24-535E-1DDF-75F9-35D0F18E4B2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7" creationId="{FACF9200-5C03-8CE4-AF17-EB1EA2AF827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8" creationId="{6E601A0A-4F71-BCA0-E155-60A95F958C1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59" creationId="{F798E6AB-97FF-0F28-1EF3-5E773DD149E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0" creationId="{93428011-5F04-A57D-7063-44491A92F0E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1" creationId="{C4668FD6-904C-E87C-B38A-CC449C97282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2" creationId="{5247DC92-6BBA-D9EB-FF0A-9D5E064EA51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3" creationId="{CD3B917E-8DA4-8886-82B4-4CAEE9D39C5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4" creationId="{86AE144E-DB1F-22FC-180D-707FA71EED3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5" creationId="{11AE9A1F-F9A0-7647-7674-DB5C9798491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6" creationId="{6A00202A-34C7-0892-726F-D55166A0E44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7" creationId="{637AAA36-38A7-FB46-A1E9-6EAE7C6E1CD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8" creationId="{A994C423-80EF-F4EB-16AD-E8364E18076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69" creationId="{156B4FC5-09AC-F573-8114-4E45D35BC1E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0" creationId="{2C588C91-8C4D-DB89-ABA6-1ECEF62653B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1" creationId="{D8692A0A-023F-9D8C-D3BF-A35B8499049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2" creationId="{B537BE8A-096A-2341-CB9B-1B38CE56E41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3" creationId="{89CDFCA8-B2D5-E079-418B-6E27640A336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4" creationId="{F4F05EFF-8A3C-5B90-DFF2-02424A5B7AC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5" creationId="{B4BD4E57-96FB-FC98-B9AC-2837ABC4674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6" creationId="{98E7288F-E83C-5A8F-6416-2175EE1EF38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7" creationId="{E5C014C6-B58C-A6DC-8317-39C0411DEF5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8" creationId="{2E110F3B-D62F-2238-F2D5-0273611E733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79" creationId="{54D8448C-D33C-7698-19B0-592F0932B89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0" creationId="{ECFB5B19-8509-0067-055C-8EEE13D7BE3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1" creationId="{89C04EBE-4B55-CDCD-6307-223A036E18A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2" creationId="{A21651BF-FC50-1962-F1DE-19591B38E8F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3" creationId="{315B998A-99B7-B1BB-0C07-582A6F067CF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4" creationId="{2DCA2F79-2068-6080-4BCD-9DC2461C8C0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5" creationId="{BAFFB428-6D85-4941-DB2D-C737B9C9332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6" creationId="{FA811D71-6B4C-33AE-C4D7-E2C17ED0F4E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7" creationId="{925D56F4-6470-DAE7-26BF-63EB72D7A41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8" creationId="{0F0A444B-C646-DB43-A40F-4A9F5E252DD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89" creationId="{E4E9ED15-8EED-1F49-293C-94A6A93B17E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0" creationId="{00432C0C-36AD-85ED-56FF-DD01D294A00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1" creationId="{C80A9A79-CBF5-31AE-DE7B-FD467BDCBC9D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2" creationId="{4391684D-E549-71EF-357B-59F35226E65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3" creationId="{8D9296F5-040E-0615-E43D-D293E4660EC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4" creationId="{A881381B-C040-C8AD-46A4-281F3B6C76C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5" creationId="{57DA62E8-B2AD-53E7-A6BE-39B9A873F244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6" creationId="{D6BD4E80-E5CB-837C-4942-99689695AAC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7" creationId="{FD202F40-A025-350B-1E5A-69464045E8C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8" creationId="{6B6842E1-0F3A-C866-811C-547CEFA908E4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199" creationId="{2414F7C8-8B05-6A2D-A00B-C51CAD48FD34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0" creationId="{22C81C96-0D02-6FDF-3E64-A5EC98BF476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1" creationId="{4E813A3B-3247-3DE6-C7BE-6100836EB0C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2" creationId="{DE1E0C75-CDF5-15BC-47DD-8E6BFCC7EFA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3" creationId="{D17DDE79-39E1-7153-D81A-76257A24E56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4" creationId="{40DD27BF-10FA-7075-81A9-E6C4CDDD2CB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5" creationId="{86C6518A-5CFE-EBD2-D54A-C43A408DB65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6" creationId="{F291C421-6AAE-F0C0-AE03-BD5AF80E7EF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7" creationId="{55A5E7D7-A25E-F493-3D3A-718A9C1D407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8" creationId="{81D74559-450D-A621-50CA-4E68A8C8B90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09" creationId="{6EE00CF2-A13D-CBD4-751F-1CC7F55346E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0" creationId="{C44803F2-6EBE-42A0-8209-3ABC37AE674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1" creationId="{C77CDEB9-7C0B-3E58-AFD0-323F843621C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2" creationId="{A3DEB6C3-7700-7D58-7394-B0E1C6615FE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3" creationId="{67227CD8-711E-1EF2-D379-E9161E5C2DF1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4" creationId="{96719F81-596B-4CA4-B5FD-97B7151B973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5" creationId="{AEBBEF39-C53F-2A73-E953-ACAEAC087CD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6" creationId="{CAA3EB59-1A99-5E69-B88F-271779AD901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7" creationId="{576AA8B8-60C3-B381-0E7C-7353CC07626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8" creationId="{A17A40C2-DC46-82E2-AA7D-D9FCCF36D809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19" creationId="{460D6304-0F03-FAEB-A2C6-E73BED89E03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0" creationId="{46709C22-5E37-53F3-F85C-E3273E04B81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1" creationId="{7570F1DA-8360-8FBF-0D02-1468AB08F4F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2" creationId="{C0F01E33-A64C-C3EF-3AB6-316387D6B65F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3" creationId="{865F37B9-28BB-A945-5B43-5424837C72D5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4" creationId="{B7D4C312-B882-8288-7A39-D91F0125B66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5" creationId="{F1506646-5770-7822-DD0D-E64C2D1FA2B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6" creationId="{E02C22FD-CD2C-15C6-3AD6-47FAE330321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7" creationId="{38A60F5B-6360-D8E3-4F12-155D1A98784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8" creationId="{FA42C724-F657-2788-4960-FAAFEB781CE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29" creationId="{568C0716-34CC-E7BB-BC96-77C71D44AA8B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0" creationId="{8FDB7CA5-73E7-165C-67DC-20CB4D754DA8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1" creationId="{AEEAE674-7070-09FA-93C4-905F01744652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2" creationId="{8830C040-1BE2-390B-6C56-22270B22B33A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3" creationId="{5F6226A0-A4F7-D155-46BE-CDD82C55390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4" creationId="{14B0770B-0896-DD7F-F985-E5E2DC59F5A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5" creationId="{1FA07A63-D6A0-1119-2B15-B4ED2564D066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6" creationId="{BB7B080C-F5D3-AB17-1F0E-25865238ED77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7" creationId="{8CDEB826-F9C0-9A9B-C22D-461F893E37DC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8" creationId="{F4580DD3-694C-D26B-FAE9-98E390CA473E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39" creationId="{56A05660-D20A-C4C1-427C-5D948FE781E3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40" creationId="{72697246-95C1-1C78-EDCC-62B1511543A0}"/>
          </ac:spMkLst>
        </pc:spChg>
        <pc:spChg chg="mod">
          <ac:chgData name="NGUYEN PHAM ANH THU" userId="baf72463-252b-4d5f-a6ca-5a6327a9888d" providerId="ADAL" clId="{270E5E85-3CFA-444C-ACBB-8C65B6FAE067}" dt="2022-07-12T04:42:21.840" v="1464"/>
          <ac:spMkLst>
            <pc:docMk/>
            <pc:sldMk cId="33113199" sldId="269"/>
            <ac:spMk id="241" creationId="{861FA94A-E68E-D885-BCE5-D946D84D3AA5}"/>
          </ac:spMkLst>
        </pc:spChg>
        <pc:grpChg chg="add mod">
          <ac:chgData name="NGUYEN PHAM ANH THU" userId="baf72463-252b-4d5f-a6ca-5a6327a9888d" providerId="ADAL" clId="{270E5E85-3CFA-444C-ACBB-8C65B6FAE067}" dt="2022-07-12T04:42:44.070" v="1466" actId="1076"/>
          <ac:grpSpMkLst>
            <pc:docMk/>
            <pc:sldMk cId="33113199" sldId="269"/>
            <ac:grpSpMk id="6" creationId="{BC81D140-404C-854D-5561-6DDB27EBC4FA}"/>
          </ac:grpSpMkLst>
        </pc:grpChg>
        <pc:grpChg chg="add mod">
          <ac:chgData name="NGUYEN PHAM ANH THU" userId="baf72463-252b-4d5f-a6ca-5a6327a9888d" providerId="ADAL" clId="{270E5E85-3CFA-444C-ACBB-8C65B6FAE067}" dt="2022-07-12T04:42:40.055" v="1465" actId="1076"/>
          <ac:grpSpMkLst>
            <pc:docMk/>
            <pc:sldMk cId="33113199" sldId="269"/>
            <ac:grpSpMk id="12" creationId="{E124CA4D-E27D-947C-8A32-76C8F8D45E9D}"/>
          </ac:grpSpMkLst>
        </pc:grpChg>
        <pc:grpChg chg="add mod">
          <ac:chgData name="NGUYEN PHAM ANH THU" userId="baf72463-252b-4d5f-a6ca-5a6327a9888d" providerId="ADAL" clId="{270E5E85-3CFA-444C-ACBB-8C65B6FAE067}" dt="2022-07-12T04:42:40.055" v="1465" actId="1076"/>
          <ac:grpSpMkLst>
            <pc:docMk/>
            <pc:sldMk cId="33113199" sldId="269"/>
            <ac:grpSpMk id="19" creationId="{3A359308-9660-C9A4-7B8B-12B5958A7054}"/>
          </ac:grpSpMkLst>
        </pc:grpChg>
        <pc:grpChg chg="add mod">
          <ac:chgData name="NGUYEN PHAM ANH THU" userId="baf72463-252b-4d5f-a6ca-5a6327a9888d" providerId="ADAL" clId="{270E5E85-3CFA-444C-ACBB-8C65B6FAE067}" dt="2022-07-12T04:42:40.055" v="1465" actId="1076"/>
          <ac:grpSpMkLst>
            <pc:docMk/>
            <pc:sldMk cId="33113199" sldId="269"/>
            <ac:grpSpMk id="22" creationId="{FD01DBA3-9437-FE26-5CB0-F9C16356044B}"/>
          </ac:grpSpMkLst>
        </pc:grpChg>
        <pc:grpChg chg="add mod">
          <ac:chgData name="NGUYEN PHAM ANH THU" userId="baf72463-252b-4d5f-a6ca-5a6327a9888d" providerId="ADAL" clId="{270E5E85-3CFA-444C-ACBB-8C65B6FAE067}" dt="2022-07-12T04:42:21.840" v="1464"/>
          <ac:grpSpMkLst>
            <pc:docMk/>
            <pc:sldMk cId="33113199" sldId="269"/>
            <ac:grpSpMk id="29" creationId="{6B964DBD-CF67-88F5-47EF-A0535C490637}"/>
          </ac:grpSpMkLst>
        </pc:grpChg>
        <pc:grpChg chg="mod">
          <ac:chgData name="NGUYEN PHAM ANH THU" userId="baf72463-252b-4d5f-a6ca-5a6327a9888d" providerId="ADAL" clId="{270E5E85-3CFA-444C-ACBB-8C65B6FAE067}" dt="2022-07-12T04:42:21.840" v="1464"/>
          <ac:grpSpMkLst>
            <pc:docMk/>
            <pc:sldMk cId="33113199" sldId="269"/>
            <ac:grpSpMk id="30" creationId="{7DAF85AA-B884-F344-CC77-D21829AF2030}"/>
          </ac:grpSpMkLst>
        </pc:grpChg>
        <pc:grpChg chg="mod">
          <ac:chgData name="NGUYEN PHAM ANH THU" userId="baf72463-252b-4d5f-a6ca-5a6327a9888d" providerId="ADAL" clId="{270E5E85-3CFA-444C-ACBB-8C65B6FAE067}" dt="2022-07-12T04:42:21.840" v="1464"/>
          <ac:grpSpMkLst>
            <pc:docMk/>
            <pc:sldMk cId="33113199" sldId="269"/>
            <ac:grpSpMk id="31" creationId="{03B689E6-CCF6-BE73-868F-7B03225F4A37}"/>
          </ac:grpSpMkLst>
        </pc:grpChg>
        <pc:grpChg chg="mod">
          <ac:chgData name="NGUYEN PHAM ANH THU" userId="baf72463-252b-4d5f-a6ca-5a6327a9888d" providerId="ADAL" clId="{270E5E85-3CFA-444C-ACBB-8C65B6FAE067}" dt="2022-07-12T04:42:21.840" v="1464"/>
          <ac:grpSpMkLst>
            <pc:docMk/>
            <pc:sldMk cId="33113199" sldId="269"/>
            <ac:grpSpMk id="32" creationId="{2DF0BD7A-BEF9-BDC8-37FF-0254AF600367}"/>
          </ac:grpSpMkLst>
        </pc:grpChg>
        <pc:grpChg chg="mod">
          <ac:chgData name="NGUYEN PHAM ANH THU" userId="baf72463-252b-4d5f-a6ca-5a6327a9888d" providerId="ADAL" clId="{270E5E85-3CFA-444C-ACBB-8C65B6FAE067}" dt="2022-07-12T04:42:21.840" v="1464"/>
          <ac:grpSpMkLst>
            <pc:docMk/>
            <pc:sldMk cId="33113199" sldId="269"/>
            <ac:grpSpMk id="33" creationId="{EB8C7355-81D4-02CD-405F-307F6E150764}"/>
          </ac:grpSpMkLst>
        </pc:grpChg>
        <pc:picChg chg="del">
          <ac:chgData name="NGUYEN PHAM ANH THU" userId="baf72463-252b-4d5f-a6ca-5a6327a9888d" providerId="ADAL" clId="{270E5E85-3CFA-444C-ACBB-8C65B6FAE067}" dt="2022-07-12T04:42:19.386" v="1461" actId="478"/>
          <ac:picMkLst>
            <pc:docMk/>
            <pc:sldMk cId="33113199" sldId="269"/>
            <ac:picMk id="8" creationId="{9BB4EB93-9D84-AF62-67C0-9B8C65B3BC39}"/>
          </ac:picMkLst>
        </pc:picChg>
        <pc:picChg chg="del">
          <ac:chgData name="NGUYEN PHAM ANH THU" userId="baf72463-252b-4d5f-a6ca-5a6327a9888d" providerId="ADAL" clId="{270E5E85-3CFA-444C-ACBB-8C65B6FAE067}" dt="2022-07-12T04:42:19.386" v="1461" actId="478"/>
          <ac:picMkLst>
            <pc:docMk/>
            <pc:sldMk cId="33113199" sldId="269"/>
            <ac:picMk id="9" creationId="{472788F4-A91C-472B-2BEE-80945FC9A281}"/>
          </ac:picMkLst>
        </pc:picChg>
        <pc:picChg chg="add mod">
          <ac:chgData name="NGUYEN PHAM ANH THU" userId="baf72463-252b-4d5f-a6ca-5a6327a9888d" providerId="ADAL" clId="{270E5E85-3CFA-444C-ACBB-8C65B6FAE067}" dt="2022-07-12T04:42:21.840" v="1464"/>
          <ac:picMkLst>
            <pc:docMk/>
            <pc:sldMk cId="33113199" sldId="269"/>
            <ac:picMk id="26" creationId="{C6B42ABF-1960-FE47-EFFE-C154D3DE854F}"/>
          </ac:picMkLst>
        </pc:picChg>
      </pc:sldChg>
      <pc:sldChg chg="addSp delSp modSp add del mod addAnim delAnim">
        <pc:chgData name="NGUYEN PHAM ANH THU" userId="baf72463-252b-4d5f-a6ca-5a6327a9888d" providerId="ADAL" clId="{270E5E85-3CFA-444C-ACBB-8C65B6FAE067}" dt="2022-07-12T04:44:55.829" v="1498" actId="47"/>
        <pc:sldMkLst>
          <pc:docMk/>
          <pc:sldMk cId="2763127860" sldId="270"/>
        </pc:sldMkLst>
        <pc:spChg chg="mod">
          <ac:chgData name="NGUYEN PHAM ANH THU" userId="baf72463-252b-4d5f-a6ca-5a6327a9888d" providerId="ADAL" clId="{270E5E85-3CFA-444C-ACBB-8C65B6FAE067}" dt="2022-07-12T04:42:53.985" v="1468" actId="207"/>
          <ac:spMkLst>
            <pc:docMk/>
            <pc:sldMk cId="2763127860" sldId="270"/>
            <ac:spMk id="28" creationId="{AE32B5F9-38FA-30CF-EBB1-F8685CBBFA3C}"/>
          </ac:spMkLst>
        </pc:spChg>
        <pc:grpChg chg="add del">
          <ac:chgData name="NGUYEN PHAM ANH THU" userId="baf72463-252b-4d5f-a6ca-5a6327a9888d" providerId="ADAL" clId="{270E5E85-3CFA-444C-ACBB-8C65B6FAE067}" dt="2022-07-12T04:43:39.810" v="1479" actId="478"/>
          <ac:grpSpMkLst>
            <pc:docMk/>
            <pc:sldMk cId="2763127860" sldId="270"/>
            <ac:grpSpMk id="29" creationId="{6B964DBD-CF67-88F5-47EF-A0535C490637}"/>
          </ac:grpSpMkLst>
        </pc:grpChg>
      </pc:sldChg>
      <pc:sldChg chg="addSp delSp modSp add mod ord modTransition addAnim delAnim modAnim">
        <pc:chgData name="NGUYEN PHAM ANH THU" userId="baf72463-252b-4d5f-a6ca-5a6327a9888d" providerId="ADAL" clId="{270E5E85-3CFA-444C-ACBB-8C65B6FAE067}" dt="2022-07-12T04:49:38.745" v="1751"/>
        <pc:sldMkLst>
          <pc:docMk/>
          <pc:sldMk cId="3213802320" sldId="271"/>
        </pc:sldMkLst>
        <pc:spChg chg="mod">
          <ac:chgData name="NGUYEN PHAM ANH THU" userId="baf72463-252b-4d5f-a6ca-5a6327a9888d" providerId="ADAL" clId="{270E5E85-3CFA-444C-ACBB-8C65B6FAE067}" dt="2022-07-12T04:44:28.430" v="1493" actId="1076"/>
          <ac:spMkLst>
            <pc:docMk/>
            <pc:sldMk cId="3213802320" sldId="271"/>
            <ac:spMk id="27" creationId="{23267628-E72F-00FB-BEBA-619560F00D93}"/>
          </ac:spMkLst>
        </pc:spChg>
        <pc:spChg chg="mod">
          <ac:chgData name="NGUYEN PHAM ANH THU" userId="baf72463-252b-4d5f-a6ca-5a6327a9888d" providerId="ADAL" clId="{270E5E85-3CFA-444C-ACBB-8C65B6FAE067}" dt="2022-07-12T04:44:28.430" v="1493" actId="1076"/>
          <ac:spMkLst>
            <pc:docMk/>
            <pc:sldMk cId="3213802320" sldId="271"/>
            <ac:spMk id="28" creationId="{AE32B5F9-38FA-30CF-EBB1-F8685CBBFA3C}"/>
          </ac:spMkLst>
        </pc:spChg>
        <pc:grpChg chg="add del">
          <ac:chgData name="NGUYEN PHAM ANH THU" userId="baf72463-252b-4d5f-a6ca-5a6327a9888d" providerId="ADAL" clId="{270E5E85-3CFA-444C-ACBB-8C65B6FAE067}" dt="2022-07-12T04:43:42.903" v="1481" actId="478"/>
          <ac:grpSpMkLst>
            <pc:docMk/>
            <pc:sldMk cId="3213802320" sldId="271"/>
            <ac:grpSpMk id="29" creationId="{6B964DBD-CF67-88F5-47EF-A0535C490637}"/>
          </ac:grpSpMkLst>
        </pc:grpChg>
        <pc:picChg chg="mod">
          <ac:chgData name="NGUYEN PHAM ANH THU" userId="baf72463-252b-4d5f-a6ca-5a6327a9888d" providerId="ADAL" clId="{270E5E85-3CFA-444C-ACBB-8C65B6FAE067}" dt="2022-07-12T04:44:28.430" v="1493" actId="1076"/>
          <ac:picMkLst>
            <pc:docMk/>
            <pc:sldMk cId="3213802320" sldId="271"/>
            <ac:picMk id="26" creationId="{C6B42ABF-1960-FE47-EFFE-C154D3DE854F}"/>
          </ac:picMkLst>
        </pc:picChg>
        <pc:picChg chg="add del mod">
          <ac:chgData name="NGUYEN PHAM ANH THU" userId="baf72463-252b-4d5f-a6ca-5a6327a9888d" providerId="ADAL" clId="{270E5E85-3CFA-444C-ACBB-8C65B6FAE067}" dt="2022-07-12T04:43:21.566" v="1474"/>
          <ac:picMkLst>
            <pc:docMk/>
            <pc:sldMk cId="3213802320" sldId="271"/>
            <ac:picMk id="242" creationId="{36E6AB99-D692-8162-3E65-9E390308163F}"/>
          </ac:picMkLst>
        </pc:picChg>
        <pc:picChg chg="add mod">
          <ac:chgData name="NGUYEN PHAM ANH THU" userId="baf72463-252b-4d5f-a6ca-5a6327a9888d" providerId="ADAL" clId="{270E5E85-3CFA-444C-ACBB-8C65B6FAE067}" dt="2022-07-12T04:44:28.430" v="1493" actId="1076"/>
          <ac:picMkLst>
            <pc:docMk/>
            <pc:sldMk cId="3213802320" sldId="271"/>
            <ac:picMk id="243" creationId="{A36CA37B-6A3F-E223-F97C-855D4804CE98}"/>
          </ac:picMkLst>
        </pc:picChg>
      </pc:sldChg>
      <pc:sldChg chg="modSp add mod modTransition modAnim">
        <pc:chgData name="NGUYEN PHAM ANH THU" userId="baf72463-252b-4d5f-a6ca-5a6327a9888d" providerId="ADAL" clId="{270E5E85-3CFA-444C-ACBB-8C65B6FAE067}" dt="2022-07-12T04:49:38.745" v="1751"/>
        <pc:sldMkLst>
          <pc:docMk/>
          <pc:sldMk cId="81876640" sldId="272"/>
        </pc:sldMkLst>
        <pc:spChg chg="mod">
          <ac:chgData name="NGUYEN PHAM ANH THU" userId="baf72463-252b-4d5f-a6ca-5a6327a9888d" providerId="ADAL" clId="{270E5E85-3CFA-444C-ACBB-8C65B6FAE067}" dt="2022-07-12T04:46:33.559" v="1712" actId="14100"/>
          <ac:spMkLst>
            <pc:docMk/>
            <pc:sldMk cId="81876640" sldId="272"/>
            <ac:spMk id="27" creationId="{23267628-E72F-00FB-BEBA-619560F00D93}"/>
          </ac:spMkLst>
        </pc:spChg>
        <pc:spChg chg="mod">
          <ac:chgData name="NGUYEN PHAM ANH THU" userId="baf72463-252b-4d5f-a6ca-5a6327a9888d" providerId="ADAL" clId="{270E5E85-3CFA-444C-ACBB-8C65B6FAE067}" dt="2022-07-12T04:46:48.718" v="1736" actId="20577"/>
          <ac:spMkLst>
            <pc:docMk/>
            <pc:sldMk cId="81876640" sldId="272"/>
            <ac:spMk id="28" creationId="{AE32B5F9-38FA-30CF-EBB1-F8685CBBFA3C}"/>
          </ac:spMkLst>
        </pc:spChg>
        <pc:picChg chg="mod">
          <ac:chgData name="NGUYEN PHAM ANH THU" userId="baf72463-252b-4d5f-a6ca-5a6327a9888d" providerId="ADAL" clId="{270E5E85-3CFA-444C-ACBB-8C65B6FAE067}" dt="2022-07-12T04:46:41.189" v="1713" actId="1076"/>
          <ac:picMkLst>
            <pc:docMk/>
            <pc:sldMk cId="81876640" sldId="272"/>
            <ac:picMk id="243" creationId="{A36CA37B-6A3F-E223-F97C-855D4804CE98}"/>
          </ac:picMkLst>
        </pc:picChg>
      </pc:sldChg>
      <pc:sldChg chg="addSp delSp modSp add mod modTransition delAnim">
        <pc:chgData name="NGUYEN PHAM ANH THU" userId="baf72463-252b-4d5f-a6ca-5a6327a9888d" providerId="ADAL" clId="{270E5E85-3CFA-444C-ACBB-8C65B6FAE067}" dt="2022-07-12T04:49:38.745" v="1751"/>
        <pc:sldMkLst>
          <pc:docMk/>
          <pc:sldMk cId="3620061120" sldId="273"/>
        </pc:sldMkLst>
        <pc:spChg chg="del">
          <ac:chgData name="NGUYEN PHAM ANH THU" userId="baf72463-252b-4d5f-a6ca-5a6327a9888d" providerId="ADAL" clId="{270E5E85-3CFA-444C-ACBB-8C65B6FAE067}" dt="2022-07-12T04:47:27.135" v="1740" actId="478"/>
          <ac:spMkLst>
            <pc:docMk/>
            <pc:sldMk cId="3620061120" sldId="273"/>
            <ac:spMk id="18" creationId="{ED280ED6-7271-E91E-A2E0-ACF2F9743184}"/>
          </ac:spMkLst>
        </pc:spChg>
        <pc:spChg chg="del">
          <ac:chgData name="NGUYEN PHAM ANH THU" userId="baf72463-252b-4d5f-a6ca-5a6327a9888d" providerId="ADAL" clId="{270E5E85-3CFA-444C-ACBB-8C65B6FAE067}" dt="2022-07-12T04:47:27.135" v="1740" actId="478"/>
          <ac:spMkLst>
            <pc:docMk/>
            <pc:sldMk cId="3620061120" sldId="273"/>
            <ac:spMk id="25" creationId="{C9C55A1D-2F05-5F75-F544-D57471E870E8}"/>
          </ac:spMkLst>
        </pc:spChg>
        <pc:spChg chg="del">
          <ac:chgData name="NGUYEN PHAM ANH THU" userId="baf72463-252b-4d5f-a6ca-5a6327a9888d" providerId="ADAL" clId="{270E5E85-3CFA-444C-ACBB-8C65B6FAE067}" dt="2022-07-12T04:47:27.135" v="1740" actId="478"/>
          <ac:spMkLst>
            <pc:docMk/>
            <pc:sldMk cId="3620061120" sldId="273"/>
            <ac:spMk id="27" creationId="{23267628-E72F-00FB-BEBA-619560F00D93}"/>
          </ac:spMkLst>
        </pc:spChg>
        <pc:spChg chg="del">
          <ac:chgData name="NGUYEN PHAM ANH THU" userId="baf72463-252b-4d5f-a6ca-5a6327a9888d" providerId="ADAL" clId="{270E5E85-3CFA-444C-ACBB-8C65B6FAE067}" dt="2022-07-12T04:47:27.135" v="1740" actId="478"/>
          <ac:spMkLst>
            <pc:docMk/>
            <pc:sldMk cId="3620061120" sldId="273"/>
            <ac:spMk id="28" creationId="{AE32B5F9-38FA-30CF-EBB1-F8685CBBFA3C}"/>
          </ac:spMkLst>
        </pc:spChg>
        <pc:spChg chg="mod">
          <ac:chgData name="NGUYEN PHAM ANH THU" userId="baf72463-252b-4d5f-a6ca-5a6327a9888d" providerId="ADAL" clId="{270E5E85-3CFA-444C-ACBB-8C65B6FAE067}" dt="2022-07-12T04:47:55.755" v="1742"/>
          <ac:spMkLst>
            <pc:docMk/>
            <pc:sldMk cId="3620061120" sldId="273"/>
            <ac:spMk id="30" creationId="{4C5C46F8-6E5F-8162-1924-360C098EE135}"/>
          </ac:spMkLst>
        </pc:spChg>
        <pc:spChg chg="mod">
          <ac:chgData name="NGUYEN PHAM ANH THU" userId="baf72463-252b-4d5f-a6ca-5a6327a9888d" providerId="ADAL" clId="{270E5E85-3CFA-444C-ACBB-8C65B6FAE067}" dt="2022-07-12T04:47:55.755" v="1742"/>
          <ac:spMkLst>
            <pc:docMk/>
            <pc:sldMk cId="3620061120" sldId="273"/>
            <ac:spMk id="31" creationId="{732485A3-3B18-2526-7863-8EACF0B8768E}"/>
          </ac:spMkLst>
        </pc:spChg>
        <pc:spChg chg="add del mod">
          <ac:chgData name="NGUYEN PHAM ANH THU" userId="baf72463-252b-4d5f-a6ca-5a6327a9888d" providerId="ADAL" clId="{270E5E85-3CFA-444C-ACBB-8C65B6FAE067}" dt="2022-07-12T04:47:58.518" v="1743"/>
          <ac:spMkLst>
            <pc:docMk/>
            <pc:sldMk cId="3620061120" sldId="273"/>
            <ac:spMk id="32" creationId="{C13E7B11-2C45-0FC2-3E18-61C7E87D7B76}"/>
          </ac:spMkLst>
        </pc:spChg>
        <pc:spChg chg="add del mod">
          <ac:chgData name="NGUYEN PHAM ANH THU" userId="baf72463-252b-4d5f-a6ca-5a6327a9888d" providerId="ADAL" clId="{270E5E85-3CFA-444C-ACBB-8C65B6FAE067}" dt="2022-07-12T04:47:58.518" v="1743"/>
          <ac:spMkLst>
            <pc:docMk/>
            <pc:sldMk cId="3620061120" sldId="273"/>
            <ac:spMk id="34" creationId="{5395BBF5-FC80-EB2A-C00B-02F55333A5BB}"/>
          </ac:spMkLst>
        </pc:spChg>
        <pc:spChg chg="add del mod">
          <ac:chgData name="NGUYEN PHAM ANH THU" userId="baf72463-252b-4d5f-a6ca-5a6327a9888d" providerId="ADAL" clId="{270E5E85-3CFA-444C-ACBB-8C65B6FAE067}" dt="2022-07-12T04:47:58.518" v="1743"/>
          <ac:spMkLst>
            <pc:docMk/>
            <pc:sldMk cId="3620061120" sldId="273"/>
            <ac:spMk id="36" creationId="{DA6D38FD-E7A5-9F14-1792-A79CFC168B12}"/>
          </ac:spMkLst>
        </pc:spChg>
        <pc:spChg chg="add del mod">
          <ac:chgData name="NGUYEN PHAM ANH THU" userId="baf72463-252b-4d5f-a6ca-5a6327a9888d" providerId="ADAL" clId="{270E5E85-3CFA-444C-ACBB-8C65B6FAE067}" dt="2022-07-12T04:47:58.518" v="1743"/>
          <ac:spMkLst>
            <pc:docMk/>
            <pc:sldMk cId="3620061120" sldId="273"/>
            <ac:spMk id="38" creationId="{EF9560AB-E1A4-D448-2304-702A911E254E}"/>
          </ac:spMkLst>
        </pc:spChg>
        <pc:spChg chg="add mod">
          <ac:chgData name="NGUYEN PHAM ANH THU" userId="baf72463-252b-4d5f-a6ca-5a6327a9888d" providerId="ADAL" clId="{270E5E85-3CFA-444C-ACBB-8C65B6FAE067}" dt="2022-07-12T04:48:12.331" v="1744"/>
          <ac:spMkLst>
            <pc:docMk/>
            <pc:sldMk cId="3620061120" sldId="273"/>
            <ac:spMk id="41" creationId="{F8CA4717-AD12-8323-016A-F4DAA675163B}"/>
          </ac:spMkLst>
        </pc:spChg>
        <pc:spChg chg="mod">
          <ac:chgData name="NGUYEN PHAM ANH THU" userId="baf72463-252b-4d5f-a6ca-5a6327a9888d" providerId="ADAL" clId="{270E5E85-3CFA-444C-ACBB-8C65B6FAE067}" dt="2022-07-12T04:48:12.331" v="1744"/>
          <ac:spMkLst>
            <pc:docMk/>
            <pc:sldMk cId="3620061120" sldId="273"/>
            <ac:spMk id="43" creationId="{04242333-5297-2E05-DB23-E2040D194026}"/>
          </ac:spMkLst>
        </pc:spChg>
        <pc:spChg chg="mod">
          <ac:chgData name="NGUYEN PHAM ANH THU" userId="baf72463-252b-4d5f-a6ca-5a6327a9888d" providerId="ADAL" clId="{270E5E85-3CFA-444C-ACBB-8C65B6FAE067}" dt="2022-07-12T04:48:12.331" v="1744"/>
          <ac:spMkLst>
            <pc:docMk/>
            <pc:sldMk cId="3620061120" sldId="273"/>
            <ac:spMk id="44" creationId="{2CC26037-8AF7-8B77-6E30-CA16619E166D}"/>
          </ac:spMkLst>
        </pc:spChg>
        <pc:spChg chg="add mod">
          <ac:chgData name="NGUYEN PHAM ANH THU" userId="baf72463-252b-4d5f-a6ca-5a6327a9888d" providerId="ADAL" clId="{270E5E85-3CFA-444C-ACBB-8C65B6FAE067}" dt="2022-07-12T04:48:12.331" v="1744"/>
          <ac:spMkLst>
            <pc:docMk/>
            <pc:sldMk cId="3620061120" sldId="273"/>
            <ac:spMk id="45" creationId="{066D92A3-3CDA-50BB-1A38-71844AD374E8}"/>
          </ac:spMkLst>
        </pc:spChg>
        <pc:spChg chg="add mod">
          <ac:chgData name="NGUYEN PHAM ANH THU" userId="baf72463-252b-4d5f-a6ca-5a6327a9888d" providerId="ADAL" clId="{270E5E85-3CFA-444C-ACBB-8C65B6FAE067}" dt="2022-07-12T04:48:12.331" v="1744"/>
          <ac:spMkLst>
            <pc:docMk/>
            <pc:sldMk cId="3620061120" sldId="273"/>
            <ac:spMk id="47" creationId="{A5535629-79E5-21DC-8A0B-3276FFD1EC48}"/>
          </ac:spMkLst>
        </pc:spChg>
        <pc:spChg chg="add mod">
          <ac:chgData name="NGUYEN PHAM ANH THU" userId="baf72463-252b-4d5f-a6ca-5a6327a9888d" providerId="ADAL" clId="{270E5E85-3CFA-444C-ACBB-8C65B6FAE067}" dt="2022-07-12T04:48:12.331" v="1744"/>
          <ac:spMkLst>
            <pc:docMk/>
            <pc:sldMk cId="3620061120" sldId="273"/>
            <ac:spMk id="49" creationId="{C0A21BF1-B529-526B-FBE0-AA24F89CCCB0}"/>
          </ac:spMkLst>
        </pc:spChg>
        <pc:spChg chg="add mod">
          <ac:chgData name="NGUYEN PHAM ANH THU" userId="baf72463-252b-4d5f-a6ca-5a6327a9888d" providerId="ADAL" clId="{270E5E85-3CFA-444C-ACBB-8C65B6FAE067}" dt="2022-07-12T04:48:12.331" v="1744"/>
          <ac:spMkLst>
            <pc:docMk/>
            <pc:sldMk cId="3620061120" sldId="273"/>
            <ac:spMk id="51" creationId="{8197492B-63F6-4E3D-3E78-D0E744D474A3}"/>
          </ac:spMkLst>
        </pc:spChg>
        <pc:grpChg chg="del">
          <ac:chgData name="NGUYEN PHAM ANH THU" userId="baf72463-252b-4d5f-a6ca-5a6327a9888d" providerId="ADAL" clId="{270E5E85-3CFA-444C-ACBB-8C65B6FAE067}" dt="2022-07-12T04:47:28.711" v="1741" actId="478"/>
          <ac:grpSpMkLst>
            <pc:docMk/>
            <pc:sldMk cId="3620061120" sldId="273"/>
            <ac:grpSpMk id="6" creationId="{BC81D140-404C-854D-5561-6DDB27EBC4FA}"/>
          </ac:grpSpMkLst>
        </pc:grpChg>
        <pc:grpChg chg="del">
          <ac:chgData name="NGUYEN PHAM ANH THU" userId="baf72463-252b-4d5f-a6ca-5a6327a9888d" providerId="ADAL" clId="{270E5E85-3CFA-444C-ACBB-8C65B6FAE067}" dt="2022-07-12T04:47:27.135" v="1740" actId="478"/>
          <ac:grpSpMkLst>
            <pc:docMk/>
            <pc:sldMk cId="3620061120" sldId="273"/>
            <ac:grpSpMk id="12" creationId="{E124CA4D-E27D-947C-8A32-76C8F8D45E9D}"/>
          </ac:grpSpMkLst>
        </pc:grpChg>
        <pc:grpChg chg="del">
          <ac:chgData name="NGUYEN PHAM ANH THU" userId="baf72463-252b-4d5f-a6ca-5a6327a9888d" providerId="ADAL" clId="{270E5E85-3CFA-444C-ACBB-8C65B6FAE067}" dt="2022-07-12T04:47:27.135" v="1740" actId="478"/>
          <ac:grpSpMkLst>
            <pc:docMk/>
            <pc:sldMk cId="3620061120" sldId="273"/>
            <ac:grpSpMk id="19" creationId="{3A359308-9660-C9A4-7B8B-12B5958A7054}"/>
          </ac:grpSpMkLst>
        </pc:grpChg>
        <pc:grpChg chg="del">
          <ac:chgData name="NGUYEN PHAM ANH THU" userId="baf72463-252b-4d5f-a6ca-5a6327a9888d" providerId="ADAL" clId="{270E5E85-3CFA-444C-ACBB-8C65B6FAE067}" dt="2022-07-12T04:47:27.135" v="1740" actId="478"/>
          <ac:grpSpMkLst>
            <pc:docMk/>
            <pc:sldMk cId="3620061120" sldId="273"/>
            <ac:grpSpMk id="22" creationId="{FD01DBA3-9437-FE26-5CB0-F9C16356044B}"/>
          </ac:grpSpMkLst>
        </pc:grpChg>
        <pc:grpChg chg="add del mod">
          <ac:chgData name="NGUYEN PHAM ANH THU" userId="baf72463-252b-4d5f-a6ca-5a6327a9888d" providerId="ADAL" clId="{270E5E85-3CFA-444C-ACBB-8C65B6FAE067}" dt="2022-07-12T04:47:58.518" v="1743"/>
          <ac:grpSpMkLst>
            <pc:docMk/>
            <pc:sldMk cId="3620061120" sldId="273"/>
            <ac:grpSpMk id="29" creationId="{6CFB12D4-73FC-EC4A-2EDE-4F132793FC1F}"/>
          </ac:grpSpMkLst>
        </pc:grpChg>
        <pc:grpChg chg="add mod">
          <ac:chgData name="NGUYEN PHAM ANH THU" userId="baf72463-252b-4d5f-a6ca-5a6327a9888d" providerId="ADAL" clId="{270E5E85-3CFA-444C-ACBB-8C65B6FAE067}" dt="2022-07-12T04:48:12.331" v="1744"/>
          <ac:grpSpMkLst>
            <pc:docMk/>
            <pc:sldMk cId="3620061120" sldId="273"/>
            <ac:grpSpMk id="42" creationId="{CDC70F19-B39C-DA04-BEC2-CEA4B7E0428B}"/>
          </ac:grpSpMkLst>
        </pc:grpChg>
        <pc:picChg chg="del">
          <ac:chgData name="NGUYEN PHAM ANH THU" userId="baf72463-252b-4d5f-a6ca-5a6327a9888d" providerId="ADAL" clId="{270E5E85-3CFA-444C-ACBB-8C65B6FAE067}" dt="2022-07-12T04:47:27.135" v="1740" actId="478"/>
          <ac:picMkLst>
            <pc:docMk/>
            <pc:sldMk cId="3620061120" sldId="273"/>
            <ac:picMk id="26" creationId="{C6B42ABF-1960-FE47-EFFE-C154D3DE854F}"/>
          </ac:picMkLst>
        </pc:picChg>
        <pc:picChg chg="add del mod">
          <ac:chgData name="NGUYEN PHAM ANH THU" userId="baf72463-252b-4d5f-a6ca-5a6327a9888d" providerId="ADAL" clId="{270E5E85-3CFA-444C-ACBB-8C65B6FAE067}" dt="2022-07-12T04:47:58.518" v="1743"/>
          <ac:picMkLst>
            <pc:docMk/>
            <pc:sldMk cId="3620061120" sldId="273"/>
            <ac:picMk id="33" creationId="{731E52BF-2A6C-84DB-ED76-E3D9F5DFC477}"/>
          </ac:picMkLst>
        </pc:picChg>
        <pc:picChg chg="add del mod">
          <ac:chgData name="NGUYEN PHAM ANH THU" userId="baf72463-252b-4d5f-a6ca-5a6327a9888d" providerId="ADAL" clId="{270E5E85-3CFA-444C-ACBB-8C65B6FAE067}" dt="2022-07-12T04:47:58.518" v="1743"/>
          <ac:picMkLst>
            <pc:docMk/>
            <pc:sldMk cId="3620061120" sldId="273"/>
            <ac:picMk id="35" creationId="{79FBE617-870E-02FD-0B24-2336A83EB9C3}"/>
          </ac:picMkLst>
        </pc:picChg>
        <pc:picChg chg="add del mod">
          <ac:chgData name="NGUYEN PHAM ANH THU" userId="baf72463-252b-4d5f-a6ca-5a6327a9888d" providerId="ADAL" clId="{270E5E85-3CFA-444C-ACBB-8C65B6FAE067}" dt="2022-07-12T04:47:58.518" v="1743"/>
          <ac:picMkLst>
            <pc:docMk/>
            <pc:sldMk cId="3620061120" sldId="273"/>
            <ac:picMk id="37" creationId="{C3CBA546-47A5-FFD7-D78F-9CD326E98E86}"/>
          </ac:picMkLst>
        </pc:picChg>
        <pc:picChg chg="add del mod">
          <ac:chgData name="NGUYEN PHAM ANH THU" userId="baf72463-252b-4d5f-a6ca-5a6327a9888d" providerId="ADAL" clId="{270E5E85-3CFA-444C-ACBB-8C65B6FAE067}" dt="2022-07-12T04:47:58.518" v="1743"/>
          <ac:picMkLst>
            <pc:docMk/>
            <pc:sldMk cId="3620061120" sldId="273"/>
            <ac:picMk id="39" creationId="{615E8DF3-920C-F954-3D1E-B4409DCB045F}"/>
          </ac:picMkLst>
        </pc:picChg>
        <pc:picChg chg="add del mod">
          <ac:chgData name="NGUYEN PHAM ANH THU" userId="baf72463-252b-4d5f-a6ca-5a6327a9888d" providerId="ADAL" clId="{270E5E85-3CFA-444C-ACBB-8C65B6FAE067}" dt="2022-07-12T04:47:58.518" v="1743"/>
          <ac:picMkLst>
            <pc:docMk/>
            <pc:sldMk cId="3620061120" sldId="273"/>
            <ac:picMk id="40" creationId="{33301B75-7C1C-8CFE-C3A5-A11AFD9E5C0E}"/>
          </ac:picMkLst>
        </pc:picChg>
        <pc:picChg chg="add mod">
          <ac:chgData name="NGUYEN PHAM ANH THU" userId="baf72463-252b-4d5f-a6ca-5a6327a9888d" providerId="ADAL" clId="{270E5E85-3CFA-444C-ACBB-8C65B6FAE067}" dt="2022-07-12T04:48:12.331" v="1744"/>
          <ac:picMkLst>
            <pc:docMk/>
            <pc:sldMk cId="3620061120" sldId="273"/>
            <ac:picMk id="46" creationId="{74F8144B-5790-6FD1-A625-A47C83C497C3}"/>
          </ac:picMkLst>
        </pc:picChg>
        <pc:picChg chg="add mod">
          <ac:chgData name="NGUYEN PHAM ANH THU" userId="baf72463-252b-4d5f-a6ca-5a6327a9888d" providerId="ADAL" clId="{270E5E85-3CFA-444C-ACBB-8C65B6FAE067}" dt="2022-07-12T04:48:12.331" v="1744"/>
          <ac:picMkLst>
            <pc:docMk/>
            <pc:sldMk cId="3620061120" sldId="273"/>
            <ac:picMk id="48" creationId="{4462EB08-04D8-2133-4189-D26CE3B01242}"/>
          </ac:picMkLst>
        </pc:picChg>
        <pc:picChg chg="add mod">
          <ac:chgData name="NGUYEN PHAM ANH THU" userId="baf72463-252b-4d5f-a6ca-5a6327a9888d" providerId="ADAL" clId="{270E5E85-3CFA-444C-ACBB-8C65B6FAE067}" dt="2022-07-12T04:48:12.331" v="1744"/>
          <ac:picMkLst>
            <pc:docMk/>
            <pc:sldMk cId="3620061120" sldId="273"/>
            <ac:picMk id="50" creationId="{EF3050AB-296C-EB93-2B10-7D4C434412C4}"/>
          </ac:picMkLst>
        </pc:picChg>
        <pc:picChg chg="add mod">
          <ac:chgData name="NGUYEN PHAM ANH THU" userId="baf72463-252b-4d5f-a6ca-5a6327a9888d" providerId="ADAL" clId="{270E5E85-3CFA-444C-ACBB-8C65B6FAE067}" dt="2022-07-12T04:48:12.331" v="1744"/>
          <ac:picMkLst>
            <pc:docMk/>
            <pc:sldMk cId="3620061120" sldId="273"/>
            <ac:picMk id="52" creationId="{90435D32-BE9D-895F-0129-3798BE297302}"/>
          </ac:picMkLst>
        </pc:picChg>
        <pc:picChg chg="add mod">
          <ac:chgData name="NGUYEN PHAM ANH THU" userId="baf72463-252b-4d5f-a6ca-5a6327a9888d" providerId="ADAL" clId="{270E5E85-3CFA-444C-ACBB-8C65B6FAE067}" dt="2022-07-12T04:48:12.331" v="1744"/>
          <ac:picMkLst>
            <pc:docMk/>
            <pc:sldMk cId="3620061120" sldId="273"/>
            <ac:picMk id="53" creationId="{824CA330-0813-0FFF-541D-A494BA0D5629}"/>
          </ac:picMkLst>
        </pc:picChg>
        <pc:picChg chg="del">
          <ac:chgData name="NGUYEN PHAM ANH THU" userId="baf72463-252b-4d5f-a6ca-5a6327a9888d" providerId="ADAL" clId="{270E5E85-3CFA-444C-ACBB-8C65B6FAE067}" dt="2022-07-12T04:47:27.135" v="1740" actId="478"/>
          <ac:picMkLst>
            <pc:docMk/>
            <pc:sldMk cId="3620061120" sldId="273"/>
            <ac:picMk id="243" creationId="{A36CA37B-6A3F-E223-F97C-855D4804CE98}"/>
          </ac:picMkLst>
        </pc:picChg>
      </pc:sldChg>
      <pc:sldMasterChg chg="add modTransition addSldLayout modSldLayout">
        <pc:chgData name="NGUYEN PHAM ANH THU" userId="baf72463-252b-4d5f-a6ca-5a6327a9888d" providerId="ADAL" clId="{270E5E85-3CFA-444C-ACBB-8C65B6FAE067}" dt="2022-07-12T04:49:38.745" v="1751"/>
        <pc:sldMasterMkLst>
          <pc:docMk/>
          <pc:sldMasterMk cId="3290181704" sldId="2147483648"/>
        </pc:sldMasterMkLst>
        <pc:sldLayoutChg chg="add 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3290181704" sldId="2147483648"/>
            <pc:sldLayoutMk cId="1734658244" sldId="2147483650"/>
          </pc:sldLayoutMkLst>
        </pc:sldLayoutChg>
      </pc:sldMasterChg>
      <pc:sldMasterChg chg="replId modTransition modSldLayout">
        <pc:chgData name="NGUYEN PHAM ANH THU" userId="baf72463-252b-4d5f-a6ca-5a6327a9888d" providerId="ADAL" clId="{270E5E85-3CFA-444C-ACBB-8C65B6FAE067}" dt="2022-07-12T04:49:38.745" v="1751"/>
        <pc:sldMasterMkLst>
          <pc:docMk/>
          <pc:sldMasterMk cId="1569226805" sldId="2147483660"/>
        </pc:sldMasterMkLst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4220903646" sldId="2147483649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632312144" sldId="2147483651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3969187396" sldId="2147483652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2446798885" sldId="2147483653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3592237846" sldId="2147483654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3880903206" sldId="2147483655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987941857" sldId="2147483656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3896746821" sldId="2147483657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787668192" sldId="2147483658"/>
          </pc:sldLayoutMkLst>
        </pc:sldLayoutChg>
        <pc:sldLayoutChg chg="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3746749845" sldId="2147483659"/>
          </pc:sldLayoutMkLst>
        </pc:sldLayoutChg>
        <pc:sldLayoutChg chg="replId modTransition">
          <pc:chgData name="NGUYEN PHAM ANH THU" userId="baf72463-252b-4d5f-a6ca-5a6327a9888d" providerId="ADAL" clId="{270E5E85-3CFA-444C-ACBB-8C65B6FAE067}" dt="2022-07-12T04:49:38.745" v="1751"/>
          <pc:sldLayoutMkLst>
            <pc:docMk/>
            <pc:sldMasterMk cId="1569226805" sldId="2147483660"/>
            <pc:sldLayoutMk cId="332509947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ABD-D71D-EB85-4B1A-752FCC53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2D1AF-2CEA-3918-59E1-87ADDDE4B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F4C65-618D-9C40-7340-E9D602C6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1BAF-A9CF-39CA-92D5-A02E1252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18A0-506B-60FF-916D-5AF52CDF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FFE2-0FED-CDCE-64AE-8B5FA16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7F1E-9B70-11BC-E665-F90A3EEF5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9AF8-B308-2DF1-28A7-300B5300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0D5A-6D03-24D1-93D4-56BAD4B1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A4D9-7FF7-1991-2A4E-37539C4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59A35-7535-541A-DD7F-046D899F7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FE968-690C-4B58-A5C8-19EB22A1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9F22-F5C2-EBEA-068D-6387093C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BB7A-9E92-ABF5-0FEC-5A4F92C6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0AD2-73CB-EC2B-5F38-32BA0EDD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BE14-1DCE-7321-AF7B-4DDBA3FB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3168-4211-9915-580A-6AD2700E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F1FCD-6DE4-6839-50E5-8DAC0538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DEC6-324B-85D1-F32D-233D03CB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323E-2154-572E-1773-1733462B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4386-DCF6-C73C-33FB-C0DFFA1B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3835-5424-3918-AD74-CC6418A7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0B1E-9341-45C8-217A-0D499B06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D9B1-7D91-AD67-3494-2F54771A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2BE7-0277-417E-FBE2-96868DC6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009-5088-8888-8D4B-541084F2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E697-D45E-96B6-810C-31DC2A2B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E69E-5979-C97D-5008-CD937D974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0799-29C1-3B99-E728-9525E1E1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59227-0BC7-6818-2A99-CEE0275F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D766-9349-C41D-88BE-9D95A0DC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36E7-EB26-43B8-7591-D49EC897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7029-8923-196C-0DA1-1CD2F8E2F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BB1D-8DA0-3621-A960-5F9C5DD2A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8EC49-D320-9137-428A-32E90C400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07E6D-0B88-563D-9BCE-C0DD752F9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0618E-95B9-672F-CE61-72974D4E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40062-54C5-BE94-9CA7-64B52D38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40133-865E-8491-BF81-80DAD173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D08-9F2A-E4D3-3544-106E7AF2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21E11-47EB-7A33-031A-045654D9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FB28A-08B4-DF71-5945-FCB12F76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4FE6-E7A0-0EFD-39DC-E2B979DC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E226E-8F61-5783-9DB3-3005DCA1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34A7E-9316-6E9C-BAC7-09F7B3F7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1CB65-3F63-41B8-F331-161DE12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5A37-03D1-F02C-0303-0AF7AAAD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FB8B-5A72-CA32-D499-BB7FB8B1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98270-72F0-C61F-DB9F-A28DAF03C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38B85-5F62-968F-3F81-21EAF66B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25F4-F15E-AE78-F429-FFCD5589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4DB3A-4E3E-23E7-EA1F-3DAA9355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0290-0300-D8B5-5201-F4A84459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A448A-6A5C-D513-5AB3-8F7A154FA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877E-28AF-1D59-5CB1-D708061A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2F7C-6BBE-B688-D283-941F3100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B1A1A-3C56-5A65-5BB9-8EFD4E0D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80E28-4B8F-88F2-42FC-D9FD49B0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DF294-869F-2636-0110-374F5175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09CC7-06BB-8EA4-A27E-1309F950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B7CE-E6F3-93B3-A0B2-47C46F56C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C02D-D27E-473D-8199-9093F28A4077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776B-300D-2621-F4A5-4F4F77EC7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FAF9F-06FC-60D7-7849-CFB1E44B1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2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09-Sep-23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7.png"/><Relationship Id="rId5" Type="http://schemas.openxmlformats.org/officeDocument/2006/relationships/image" Target="../media/image7.emf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17" y="2581154"/>
            <a:ext cx="1968022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4" y="2581154"/>
            <a:ext cx="2868731" cy="41674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1391E4-E533-DCFA-6B39-478F1D270B5D}"/>
              </a:ext>
            </a:extLst>
          </p:cNvPr>
          <p:cNvGrpSpPr/>
          <p:nvPr/>
        </p:nvGrpSpPr>
        <p:grpSpPr>
          <a:xfrm>
            <a:off x="5024118" y="1071390"/>
            <a:ext cx="7193902" cy="1815882"/>
            <a:chOff x="4396770" y="8135998"/>
            <a:chExt cx="7193902" cy="1815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30F2F0-BE1E-6E08-7668-6750875572A3}"/>
                </a:ext>
              </a:extLst>
            </p:cNvPr>
            <p:cNvSpPr txBox="1"/>
            <p:nvPr/>
          </p:nvSpPr>
          <p:spPr>
            <a:xfrm>
              <a:off x="4396770" y="8135998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0" dirty="0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</a:t>
              </a:r>
              <a:r>
                <a:rPr lang="en-US" sz="8000" dirty="0" err="1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Tiếng</a:t>
              </a:r>
              <a:r>
                <a:rPr lang="en-US" sz="8000" dirty="0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 </a:t>
              </a:r>
              <a:r>
                <a:rPr lang="en-US" sz="8000" dirty="0" err="1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Việt</a:t>
              </a:r>
              <a:endParaRPr lang="en-US" sz="8000" dirty="0">
                <a:ln w="295275">
                  <a:solidFill>
                    <a:schemeClr val="bg1"/>
                  </a:solidFill>
                </a:ln>
                <a:latin typeface="#9Slide05 Phobia" panose="02000506000000020003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dirty="0">
                  <a:ln w="295275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VÀO NĂM HỌC MỚI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B1C5AC-42CC-1F77-81F2-B3F5AEBEC61D}"/>
                </a:ext>
              </a:extLst>
            </p:cNvPr>
            <p:cNvSpPr txBox="1"/>
            <p:nvPr/>
          </p:nvSpPr>
          <p:spPr>
            <a:xfrm>
              <a:off x="4396770" y="8135998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Tiếng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Việt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O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Ă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Ọ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Ớ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2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3D46FB-A0B6-212E-30E9-73432533A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4" r="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310042-74EB-A325-B9BD-263C0FCF7911}"/>
              </a:ext>
            </a:extLst>
          </p:cNvPr>
          <p:cNvSpPr txBox="1"/>
          <p:nvPr/>
        </p:nvSpPr>
        <p:spPr>
          <a:xfrm>
            <a:off x="3056197" y="1630069"/>
            <a:ext cx="5722767" cy="267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VIẾT ĐOẠN VĂN NGẮN TẢ MỘT ĐỒ DÙNG HỌC TẬP CỦA EM</a:t>
            </a:r>
          </a:p>
        </p:txBody>
      </p:sp>
    </p:spTree>
    <p:extLst>
      <p:ext uri="{BB962C8B-B14F-4D97-AF65-F5344CB8AC3E}">
        <p14:creationId xmlns:p14="http://schemas.microsoft.com/office/powerpoint/2010/main" val="24984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9E77C2-D174-0289-9EA2-6F9B746A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045" y="3269782"/>
            <a:ext cx="2744340" cy="35882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BD908D-EA85-941C-6E4D-BE10C1391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15" y="3269783"/>
            <a:ext cx="2427210" cy="35882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461605C-A4D2-CAEF-D340-775357F8BDBD}"/>
              </a:ext>
            </a:extLst>
          </p:cNvPr>
          <p:cNvSpPr/>
          <p:nvPr/>
        </p:nvSpPr>
        <p:spPr>
          <a:xfrm>
            <a:off x="372846" y="1487799"/>
            <a:ext cx="4311029" cy="1217609"/>
          </a:xfrm>
          <a:custGeom>
            <a:avLst/>
            <a:gdLst>
              <a:gd name="connsiteX0" fmla="*/ 0 w 4311029"/>
              <a:gd name="connsiteY0" fmla="*/ 202939 h 1217609"/>
              <a:gd name="connsiteX1" fmla="*/ 202939 w 4311029"/>
              <a:gd name="connsiteY1" fmla="*/ 0 h 1217609"/>
              <a:gd name="connsiteX2" fmla="*/ 2514767 w 4311029"/>
              <a:gd name="connsiteY2" fmla="*/ 0 h 1217609"/>
              <a:gd name="connsiteX3" fmla="*/ 2514767 w 4311029"/>
              <a:gd name="connsiteY3" fmla="*/ 0 h 1217609"/>
              <a:gd name="connsiteX4" fmla="*/ 3592524 w 4311029"/>
              <a:gd name="connsiteY4" fmla="*/ 0 h 1217609"/>
              <a:gd name="connsiteX5" fmla="*/ 4108090 w 4311029"/>
              <a:gd name="connsiteY5" fmla="*/ 0 h 1217609"/>
              <a:gd name="connsiteX6" fmla="*/ 4311029 w 4311029"/>
              <a:gd name="connsiteY6" fmla="*/ 202939 h 1217609"/>
              <a:gd name="connsiteX7" fmla="*/ 4311029 w 4311029"/>
              <a:gd name="connsiteY7" fmla="*/ 710272 h 1217609"/>
              <a:gd name="connsiteX8" fmla="*/ 4311029 w 4311029"/>
              <a:gd name="connsiteY8" fmla="*/ 710272 h 1217609"/>
              <a:gd name="connsiteX9" fmla="*/ 4311029 w 4311029"/>
              <a:gd name="connsiteY9" fmla="*/ 1014674 h 1217609"/>
              <a:gd name="connsiteX10" fmla="*/ 4311029 w 4311029"/>
              <a:gd name="connsiteY10" fmla="*/ 1014670 h 1217609"/>
              <a:gd name="connsiteX11" fmla="*/ 4108090 w 4311029"/>
              <a:gd name="connsiteY11" fmla="*/ 1217609 h 1217609"/>
              <a:gd name="connsiteX12" fmla="*/ 3592524 w 4311029"/>
              <a:gd name="connsiteY12" fmla="*/ 1217609 h 1217609"/>
              <a:gd name="connsiteX13" fmla="*/ 2186597 w 4311029"/>
              <a:gd name="connsiteY13" fmla="*/ 1819924 h 1217609"/>
              <a:gd name="connsiteX14" fmla="*/ 2514767 w 4311029"/>
              <a:gd name="connsiteY14" fmla="*/ 1217609 h 1217609"/>
              <a:gd name="connsiteX15" fmla="*/ 202939 w 4311029"/>
              <a:gd name="connsiteY15" fmla="*/ 1217609 h 1217609"/>
              <a:gd name="connsiteX16" fmla="*/ 0 w 4311029"/>
              <a:gd name="connsiteY16" fmla="*/ 1014670 h 1217609"/>
              <a:gd name="connsiteX17" fmla="*/ 0 w 4311029"/>
              <a:gd name="connsiteY17" fmla="*/ 1014674 h 1217609"/>
              <a:gd name="connsiteX18" fmla="*/ 0 w 4311029"/>
              <a:gd name="connsiteY18" fmla="*/ 710272 h 1217609"/>
              <a:gd name="connsiteX19" fmla="*/ 0 w 4311029"/>
              <a:gd name="connsiteY19" fmla="*/ 710272 h 1217609"/>
              <a:gd name="connsiteX20" fmla="*/ 0 w 4311029"/>
              <a:gd name="connsiteY20" fmla="*/ 202939 h 121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1029" h="1217609" fill="none" extrusionOk="0">
                <a:moveTo>
                  <a:pt x="0" y="202939"/>
                </a:moveTo>
                <a:cubicBezTo>
                  <a:pt x="-6262" y="98387"/>
                  <a:pt x="91804" y="-2558"/>
                  <a:pt x="202939" y="0"/>
                </a:cubicBezTo>
                <a:cubicBezTo>
                  <a:pt x="971923" y="129591"/>
                  <a:pt x="1802960" y="-79037"/>
                  <a:pt x="2514767" y="0"/>
                </a:cubicBezTo>
                <a:lnTo>
                  <a:pt x="2514767" y="0"/>
                </a:lnTo>
                <a:cubicBezTo>
                  <a:pt x="2790819" y="-38658"/>
                  <a:pt x="3394354" y="75898"/>
                  <a:pt x="3592524" y="0"/>
                </a:cubicBezTo>
                <a:cubicBezTo>
                  <a:pt x="3657903" y="8385"/>
                  <a:pt x="4021199" y="-32195"/>
                  <a:pt x="4108090" y="0"/>
                </a:cubicBezTo>
                <a:cubicBezTo>
                  <a:pt x="4230577" y="8373"/>
                  <a:pt x="4293610" y="85211"/>
                  <a:pt x="4311029" y="202939"/>
                </a:cubicBezTo>
                <a:cubicBezTo>
                  <a:pt x="4342870" y="315242"/>
                  <a:pt x="4268109" y="655646"/>
                  <a:pt x="4311029" y="710272"/>
                </a:cubicBezTo>
                <a:lnTo>
                  <a:pt x="4311029" y="710272"/>
                </a:lnTo>
                <a:cubicBezTo>
                  <a:pt x="4288591" y="837861"/>
                  <a:pt x="4292039" y="874003"/>
                  <a:pt x="4311029" y="1014674"/>
                </a:cubicBezTo>
                <a:lnTo>
                  <a:pt x="4311029" y="1014670"/>
                </a:lnTo>
                <a:cubicBezTo>
                  <a:pt x="4315239" y="1137100"/>
                  <a:pt x="4207142" y="1211002"/>
                  <a:pt x="4108090" y="1217609"/>
                </a:cubicBezTo>
                <a:cubicBezTo>
                  <a:pt x="3981838" y="1219921"/>
                  <a:pt x="3832666" y="1211128"/>
                  <a:pt x="3592524" y="1217609"/>
                </a:cubicBezTo>
                <a:cubicBezTo>
                  <a:pt x="3403396" y="1183122"/>
                  <a:pt x="2796190" y="1592555"/>
                  <a:pt x="2186597" y="1819924"/>
                </a:cubicBezTo>
                <a:cubicBezTo>
                  <a:pt x="2244492" y="1635057"/>
                  <a:pt x="2365313" y="1480461"/>
                  <a:pt x="2514767" y="1217609"/>
                </a:cubicBezTo>
                <a:cubicBezTo>
                  <a:pt x="1641181" y="1177943"/>
                  <a:pt x="862192" y="1345258"/>
                  <a:pt x="202939" y="1217609"/>
                </a:cubicBezTo>
                <a:cubicBezTo>
                  <a:pt x="85525" y="1211318"/>
                  <a:pt x="16715" y="1136849"/>
                  <a:pt x="0" y="1014670"/>
                </a:cubicBezTo>
                <a:lnTo>
                  <a:pt x="0" y="1014674"/>
                </a:lnTo>
                <a:cubicBezTo>
                  <a:pt x="9096" y="888441"/>
                  <a:pt x="11814" y="760790"/>
                  <a:pt x="0" y="710272"/>
                </a:cubicBezTo>
                <a:lnTo>
                  <a:pt x="0" y="710272"/>
                </a:lnTo>
                <a:cubicBezTo>
                  <a:pt x="212" y="493707"/>
                  <a:pt x="-16875" y="360504"/>
                  <a:pt x="0" y="202939"/>
                </a:cubicBezTo>
                <a:close/>
              </a:path>
              <a:path w="4311029" h="1217609" stroke="0" extrusionOk="0">
                <a:moveTo>
                  <a:pt x="0" y="202939"/>
                </a:moveTo>
                <a:cubicBezTo>
                  <a:pt x="1513" y="85934"/>
                  <a:pt x="78021" y="13238"/>
                  <a:pt x="202939" y="0"/>
                </a:cubicBezTo>
                <a:cubicBezTo>
                  <a:pt x="582780" y="-30226"/>
                  <a:pt x="1774169" y="19287"/>
                  <a:pt x="2514767" y="0"/>
                </a:cubicBezTo>
                <a:lnTo>
                  <a:pt x="2514767" y="0"/>
                </a:lnTo>
                <a:cubicBezTo>
                  <a:pt x="2769307" y="26815"/>
                  <a:pt x="3322634" y="62506"/>
                  <a:pt x="3592524" y="0"/>
                </a:cubicBezTo>
                <a:cubicBezTo>
                  <a:pt x="3772710" y="37120"/>
                  <a:pt x="4001414" y="-5081"/>
                  <a:pt x="4108090" y="0"/>
                </a:cubicBezTo>
                <a:cubicBezTo>
                  <a:pt x="4226753" y="-786"/>
                  <a:pt x="4300382" y="75630"/>
                  <a:pt x="4311029" y="202939"/>
                </a:cubicBezTo>
                <a:cubicBezTo>
                  <a:pt x="4329384" y="309086"/>
                  <a:pt x="4331085" y="648249"/>
                  <a:pt x="4311029" y="710272"/>
                </a:cubicBezTo>
                <a:lnTo>
                  <a:pt x="4311029" y="710272"/>
                </a:lnTo>
                <a:cubicBezTo>
                  <a:pt x="4322032" y="756428"/>
                  <a:pt x="4289053" y="954028"/>
                  <a:pt x="4311029" y="1014674"/>
                </a:cubicBezTo>
                <a:lnTo>
                  <a:pt x="4311029" y="1014670"/>
                </a:lnTo>
                <a:cubicBezTo>
                  <a:pt x="4314861" y="1115843"/>
                  <a:pt x="4214344" y="1210832"/>
                  <a:pt x="4108090" y="1217609"/>
                </a:cubicBezTo>
                <a:cubicBezTo>
                  <a:pt x="4034783" y="1186968"/>
                  <a:pt x="3727404" y="1236712"/>
                  <a:pt x="3592524" y="1217609"/>
                </a:cubicBezTo>
                <a:cubicBezTo>
                  <a:pt x="3072299" y="1362601"/>
                  <a:pt x="2857232" y="1607757"/>
                  <a:pt x="2186597" y="1819924"/>
                </a:cubicBezTo>
                <a:cubicBezTo>
                  <a:pt x="2329126" y="1522020"/>
                  <a:pt x="2408181" y="1445269"/>
                  <a:pt x="2514767" y="1217609"/>
                </a:cubicBezTo>
                <a:cubicBezTo>
                  <a:pt x="1385696" y="1312641"/>
                  <a:pt x="1187115" y="1167686"/>
                  <a:pt x="202939" y="1217609"/>
                </a:cubicBezTo>
                <a:cubicBezTo>
                  <a:pt x="88486" y="1210046"/>
                  <a:pt x="3617" y="1132513"/>
                  <a:pt x="0" y="1014670"/>
                </a:cubicBezTo>
                <a:lnTo>
                  <a:pt x="0" y="1014674"/>
                </a:lnTo>
                <a:cubicBezTo>
                  <a:pt x="5944" y="944793"/>
                  <a:pt x="-8965" y="754790"/>
                  <a:pt x="0" y="710272"/>
                </a:cubicBezTo>
                <a:lnTo>
                  <a:pt x="0" y="710272"/>
                </a:lnTo>
                <a:cubicBezTo>
                  <a:pt x="-12103" y="634991"/>
                  <a:pt x="-36729" y="327811"/>
                  <a:pt x="0" y="20293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721"/>
                      <a:gd name="adj2" fmla="val 9946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F50B4D4F-B60F-872A-D273-4B2ABC715081}"/>
              </a:ext>
            </a:extLst>
          </p:cNvPr>
          <p:cNvSpPr/>
          <p:nvPr/>
        </p:nvSpPr>
        <p:spPr>
          <a:xfrm>
            <a:off x="5080535" y="1103970"/>
            <a:ext cx="6996142" cy="1795347"/>
          </a:xfrm>
          <a:custGeom>
            <a:avLst/>
            <a:gdLst>
              <a:gd name="connsiteX0" fmla="*/ 0 w 6996142"/>
              <a:gd name="connsiteY0" fmla="*/ 299230 h 1795347"/>
              <a:gd name="connsiteX1" fmla="*/ 299230 w 6996142"/>
              <a:gd name="connsiteY1" fmla="*/ 0 h 1795347"/>
              <a:gd name="connsiteX2" fmla="*/ 1166024 w 6996142"/>
              <a:gd name="connsiteY2" fmla="*/ 0 h 1795347"/>
              <a:gd name="connsiteX3" fmla="*/ 1166024 w 6996142"/>
              <a:gd name="connsiteY3" fmla="*/ 0 h 1795347"/>
              <a:gd name="connsiteX4" fmla="*/ 2915059 w 6996142"/>
              <a:gd name="connsiteY4" fmla="*/ 0 h 1795347"/>
              <a:gd name="connsiteX5" fmla="*/ 6696912 w 6996142"/>
              <a:gd name="connsiteY5" fmla="*/ 0 h 1795347"/>
              <a:gd name="connsiteX6" fmla="*/ 6996142 w 6996142"/>
              <a:gd name="connsiteY6" fmla="*/ 299230 h 1795347"/>
              <a:gd name="connsiteX7" fmla="*/ 6996142 w 6996142"/>
              <a:gd name="connsiteY7" fmla="*/ 1047286 h 1795347"/>
              <a:gd name="connsiteX8" fmla="*/ 6996142 w 6996142"/>
              <a:gd name="connsiteY8" fmla="*/ 1047286 h 1795347"/>
              <a:gd name="connsiteX9" fmla="*/ 6996142 w 6996142"/>
              <a:gd name="connsiteY9" fmla="*/ 1496123 h 1795347"/>
              <a:gd name="connsiteX10" fmla="*/ 6996142 w 6996142"/>
              <a:gd name="connsiteY10" fmla="*/ 1496117 h 1795347"/>
              <a:gd name="connsiteX11" fmla="*/ 6696912 w 6996142"/>
              <a:gd name="connsiteY11" fmla="*/ 1795347 h 1795347"/>
              <a:gd name="connsiteX12" fmla="*/ 2915059 w 6996142"/>
              <a:gd name="connsiteY12" fmla="*/ 1795347 h 1795347"/>
              <a:gd name="connsiteX13" fmla="*/ 3023663 w 6996142"/>
              <a:gd name="connsiteY13" fmla="*/ 2568352 h 1795347"/>
              <a:gd name="connsiteX14" fmla="*/ 1166024 w 6996142"/>
              <a:gd name="connsiteY14" fmla="*/ 1795347 h 1795347"/>
              <a:gd name="connsiteX15" fmla="*/ 299230 w 6996142"/>
              <a:gd name="connsiteY15" fmla="*/ 1795347 h 1795347"/>
              <a:gd name="connsiteX16" fmla="*/ 0 w 6996142"/>
              <a:gd name="connsiteY16" fmla="*/ 1496117 h 1795347"/>
              <a:gd name="connsiteX17" fmla="*/ 0 w 6996142"/>
              <a:gd name="connsiteY17" fmla="*/ 1496123 h 1795347"/>
              <a:gd name="connsiteX18" fmla="*/ 0 w 6996142"/>
              <a:gd name="connsiteY18" fmla="*/ 1047286 h 1795347"/>
              <a:gd name="connsiteX19" fmla="*/ 0 w 6996142"/>
              <a:gd name="connsiteY19" fmla="*/ 1047286 h 1795347"/>
              <a:gd name="connsiteX20" fmla="*/ 0 w 6996142"/>
              <a:gd name="connsiteY20" fmla="*/ 299230 h 179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96142" h="1795347" fill="none" extrusionOk="0">
                <a:moveTo>
                  <a:pt x="0" y="299230"/>
                </a:moveTo>
                <a:cubicBezTo>
                  <a:pt x="-13632" y="150358"/>
                  <a:pt x="139874" y="-15973"/>
                  <a:pt x="299230" y="0"/>
                </a:cubicBezTo>
                <a:cubicBezTo>
                  <a:pt x="624555" y="74080"/>
                  <a:pt x="1057159" y="-22603"/>
                  <a:pt x="1166024" y="0"/>
                </a:cubicBezTo>
                <a:lnTo>
                  <a:pt x="1166024" y="0"/>
                </a:lnTo>
                <a:cubicBezTo>
                  <a:pt x="1677042" y="-5463"/>
                  <a:pt x="2139617" y="-122069"/>
                  <a:pt x="2915059" y="0"/>
                </a:cubicBezTo>
                <a:cubicBezTo>
                  <a:pt x="3868893" y="-165514"/>
                  <a:pt x="4938345" y="-96643"/>
                  <a:pt x="6696912" y="0"/>
                </a:cubicBezTo>
                <a:cubicBezTo>
                  <a:pt x="6874744" y="10115"/>
                  <a:pt x="6990249" y="132059"/>
                  <a:pt x="6996142" y="299230"/>
                </a:cubicBezTo>
                <a:cubicBezTo>
                  <a:pt x="6982797" y="554544"/>
                  <a:pt x="6952788" y="698296"/>
                  <a:pt x="6996142" y="1047286"/>
                </a:cubicBezTo>
                <a:lnTo>
                  <a:pt x="6996142" y="1047286"/>
                </a:lnTo>
                <a:cubicBezTo>
                  <a:pt x="6957997" y="1229532"/>
                  <a:pt x="7011854" y="1415837"/>
                  <a:pt x="6996142" y="1496123"/>
                </a:cubicBezTo>
                <a:lnTo>
                  <a:pt x="6996142" y="1496117"/>
                </a:lnTo>
                <a:cubicBezTo>
                  <a:pt x="6998527" y="1667240"/>
                  <a:pt x="6845654" y="1786970"/>
                  <a:pt x="6696912" y="1795347"/>
                </a:cubicBezTo>
                <a:cubicBezTo>
                  <a:pt x="5404425" y="1943293"/>
                  <a:pt x="3942001" y="1707713"/>
                  <a:pt x="2915059" y="1795347"/>
                </a:cubicBezTo>
                <a:cubicBezTo>
                  <a:pt x="2916103" y="1953900"/>
                  <a:pt x="2949227" y="2252917"/>
                  <a:pt x="3023663" y="2568352"/>
                </a:cubicBezTo>
                <a:cubicBezTo>
                  <a:pt x="2302336" y="2231496"/>
                  <a:pt x="1446004" y="1944758"/>
                  <a:pt x="1166024" y="1795347"/>
                </a:cubicBezTo>
                <a:cubicBezTo>
                  <a:pt x="780538" y="1861845"/>
                  <a:pt x="556603" y="1817446"/>
                  <a:pt x="299230" y="1795347"/>
                </a:cubicBezTo>
                <a:cubicBezTo>
                  <a:pt x="113073" y="1770702"/>
                  <a:pt x="24768" y="1676341"/>
                  <a:pt x="0" y="1496117"/>
                </a:cubicBezTo>
                <a:lnTo>
                  <a:pt x="0" y="1496123"/>
                </a:lnTo>
                <a:cubicBezTo>
                  <a:pt x="34296" y="1389871"/>
                  <a:pt x="-22454" y="1238679"/>
                  <a:pt x="0" y="1047286"/>
                </a:cubicBezTo>
                <a:lnTo>
                  <a:pt x="0" y="1047286"/>
                </a:lnTo>
                <a:cubicBezTo>
                  <a:pt x="-11646" y="900784"/>
                  <a:pt x="-9391" y="661781"/>
                  <a:pt x="0" y="299230"/>
                </a:cubicBezTo>
                <a:close/>
              </a:path>
              <a:path w="6996142" h="1795347" stroke="0" extrusionOk="0">
                <a:moveTo>
                  <a:pt x="0" y="299230"/>
                </a:moveTo>
                <a:cubicBezTo>
                  <a:pt x="4014" y="120906"/>
                  <a:pt x="131403" y="2647"/>
                  <a:pt x="299230" y="0"/>
                </a:cubicBezTo>
                <a:cubicBezTo>
                  <a:pt x="644278" y="39730"/>
                  <a:pt x="983479" y="-66907"/>
                  <a:pt x="1166024" y="0"/>
                </a:cubicBezTo>
                <a:lnTo>
                  <a:pt x="1166024" y="0"/>
                </a:lnTo>
                <a:cubicBezTo>
                  <a:pt x="1797741" y="-37898"/>
                  <a:pt x="2625956" y="138927"/>
                  <a:pt x="2915059" y="0"/>
                </a:cubicBezTo>
                <a:cubicBezTo>
                  <a:pt x="3822159" y="-137111"/>
                  <a:pt x="6048904" y="4097"/>
                  <a:pt x="6696912" y="0"/>
                </a:cubicBezTo>
                <a:cubicBezTo>
                  <a:pt x="6894042" y="-3804"/>
                  <a:pt x="6981456" y="112963"/>
                  <a:pt x="6996142" y="299230"/>
                </a:cubicBezTo>
                <a:cubicBezTo>
                  <a:pt x="6932880" y="498762"/>
                  <a:pt x="6944564" y="830171"/>
                  <a:pt x="6996142" y="1047286"/>
                </a:cubicBezTo>
                <a:lnTo>
                  <a:pt x="6996142" y="1047286"/>
                </a:lnTo>
                <a:cubicBezTo>
                  <a:pt x="7029235" y="1233716"/>
                  <a:pt x="6966393" y="1408649"/>
                  <a:pt x="6996142" y="1496123"/>
                </a:cubicBezTo>
                <a:lnTo>
                  <a:pt x="6996142" y="1496117"/>
                </a:lnTo>
                <a:cubicBezTo>
                  <a:pt x="7006383" y="1632231"/>
                  <a:pt x="6840985" y="1770700"/>
                  <a:pt x="6696912" y="1795347"/>
                </a:cubicBezTo>
                <a:cubicBezTo>
                  <a:pt x="4898036" y="1729787"/>
                  <a:pt x="4217958" y="1798407"/>
                  <a:pt x="2915059" y="1795347"/>
                </a:cubicBezTo>
                <a:cubicBezTo>
                  <a:pt x="2918823" y="2114979"/>
                  <a:pt x="3056694" y="2456696"/>
                  <a:pt x="3023663" y="2568352"/>
                </a:cubicBezTo>
                <a:cubicBezTo>
                  <a:pt x="2551956" y="2311974"/>
                  <a:pt x="1956164" y="2209661"/>
                  <a:pt x="1166024" y="1795347"/>
                </a:cubicBezTo>
                <a:cubicBezTo>
                  <a:pt x="787246" y="1805401"/>
                  <a:pt x="695811" y="1755075"/>
                  <a:pt x="299230" y="1795347"/>
                </a:cubicBezTo>
                <a:cubicBezTo>
                  <a:pt x="127838" y="1775808"/>
                  <a:pt x="15419" y="1685943"/>
                  <a:pt x="0" y="1496117"/>
                </a:cubicBezTo>
                <a:lnTo>
                  <a:pt x="0" y="1496123"/>
                </a:lnTo>
                <a:cubicBezTo>
                  <a:pt x="22686" y="1274124"/>
                  <a:pt x="17834" y="1172027"/>
                  <a:pt x="0" y="1047286"/>
                </a:cubicBezTo>
                <a:lnTo>
                  <a:pt x="0" y="1047286"/>
                </a:lnTo>
                <a:cubicBezTo>
                  <a:pt x="-59008" y="924854"/>
                  <a:pt x="-43621" y="524165"/>
                  <a:pt x="0" y="299230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-6781"/>
                      <a:gd name="adj2" fmla="val 9305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D32D5-CFB8-D056-D7D6-D026782F6AB3}"/>
              </a:ext>
            </a:extLst>
          </p:cNvPr>
          <p:cNvSpPr/>
          <p:nvPr/>
        </p:nvSpPr>
        <p:spPr>
          <a:xfrm>
            <a:off x="1193584" y="1164961"/>
            <a:ext cx="9597603" cy="274065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720E8-3A68-1D53-0910-1BB64EF70EA6}"/>
              </a:ext>
            </a:extLst>
          </p:cNvPr>
          <p:cNvSpPr txBox="1"/>
          <p:nvPr/>
        </p:nvSpPr>
        <p:spPr>
          <a:xfrm>
            <a:off x="1346313" y="1164961"/>
            <a:ext cx="9340371" cy="264315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Đồ dùng đó là gì?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đã mua hay đã tặng cho em đồ dùng đó?</a:t>
            </a:r>
          </a:p>
          <a:p>
            <a:pPr algn="just">
              <a:lnSpc>
                <a:spcPct val="120000"/>
              </a:lnSpc>
            </a:pP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dáng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 sao?</a:t>
            </a:r>
          </a:p>
          <a:p>
            <a:pPr algn="just">
              <a:lnSpc>
                <a:spcPct val="120000"/>
              </a:lnSpc>
            </a:pP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Em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07EB1-0CFB-29CF-4DC6-FC0B75830E5A}"/>
              </a:ext>
            </a:extLst>
          </p:cNvPr>
          <p:cNvSpPr txBox="1"/>
          <p:nvPr/>
        </p:nvSpPr>
        <p:spPr>
          <a:xfrm>
            <a:off x="4377268" y="297072"/>
            <a:ext cx="3278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GỢI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05A53-5875-13F4-14EB-8420B473D2EF}"/>
              </a:ext>
            </a:extLst>
          </p:cNvPr>
          <p:cNvSpPr txBox="1"/>
          <p:nvPr/>
        </p:nvSpPr>
        <p:spPr>
          <a:xfrm>
            <a:off x="-161110" y="4239372"/>
            <a:ext cx="1079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em đang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tặng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40350-FEC5-7631-97EE-84EE511EA146}"/>
              </a:ext>
            </a:extLst>
          </p:cNvPr>
          <p:cNvSpPr txBox="1"/>
          <p:nvPr/>
        </p:nvSpPr>
        <p:spPr>
          <a:xfrm>
            <a:off x="10342692" y="4239372"/>
            <a:ext cx="1505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8C190-0237-AFD5-F080-299B6EBC0949}"/>
              </a:ext>
            </a:extLst>
          </p:cNvPr>
          <p:cNvSpPr txBox="1"/>
          <p:nvPr/>
        </p:nvSpPr>
        <p:spPr>
          <a:xfrm>
            <a:off x="96938" y="4762592"/>
            <a:ext cx="2341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àm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E4759-2BCF-89EB-E79A-5CA9FEC71D3A}"/>
              </a:ext>
            </a:extLst>
          </p:cNvPr>
          <p:cNvSpPr txBox="1"/>
          <p:nvPr/>
        </p:nvSpPr>
        <p:spPr>
          <a:xfrm>
            <a:off x="2104918" y="4762592"/>
            <a:ext cx="295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vi-VN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vi-VN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30cm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7C0D0-FA8E-1017-4B58-32B3FD112E9D}"/>
              </a:ext>
            </a:extLst>
          </p:cNvPr>
          <p:cNvSpPr txBox="1"/>
          <p:nvPr/>
        </p:nvSpPr>
        <p:spPr>
          <a:xfrm>
            <a:off x="4891078" y="4762592"/>
            <a:ext cx="6956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hiếc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trang </a:t>
            </a:r>
            <a:r>
              <a:rPr lang="vi-VN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F9D21-4B87-866D-922D-631A3BFEA655}"/>
              </a:ext>
            </a:extLst>
          </p:cNvPr>
          <p:cNvSpPr txBox="1"/>
          <p:nvPr/>
        </p:nvSpPr>
        <p:spPr>
          <a:xfrm>
            <a:off x="108331" y="5218548"/>
            <a:ext cx="3745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nghĩnh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852CA-2193-A1DA-EAA1-1910402F3096}"/>
              </a:ext>
            </a:extLst>
          </p:cNvPr>
          <p:cNvSpPr txBox="1"/>
          <p:nvPr/>
        </p:nvSpPr>
        <p:spPr>
          <a:xfrm>
            <a:off x="3739672" y="5218548"/>
            <a:ext cx="8108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vi-VN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khi </a:t>
            </a:r>
            <a:r>
              <a:rPr lang="vi-VN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xong em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gọn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3FEA2-78B6-5D30-3211-B30253FACEBA}"/>
              </a:ext>
            </a:extLst>
          </p:cNvPr>
          <p:cNvSpPr txBox="1"/>
          <p:nvPr/>
        </p:nvSpPr>
        <p:spPr>
          <a:xfrm>
            <a:off x="96938" y="5674504"/>
            <a:ext cx="793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C5C82F-3EA5-01C0-2856-FB2B2F290876}"/>
              </a:ext>
            </a:extLst>
          </p:cNvPr>
          <p:cNvSpPr txBox="1"/>
          <p:nvPr/>
        </p:nvSpPr>
        <p:spPr>
          <a:xfrm>
            <a:off x="785304" y="5674504"/>
            <a:ext cx="11062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yêu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gìn</a:t>
            </a:r>
            <a:r>
              <a:rPr lang="en-US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cẩn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800" b="1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  <p:bldP spid="6" grpId="0"/>
      <p:bldP spid="2" grpId="0"/>
      <p:bldP spid="10" grpId="0"/>
      <p:bldP spid="11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25112-E62F-4FA4-128F-13961CAD0C55}"/>
              </a:ext>
            </a:extLst>
          </p:cNvPr>
          <p:cNvSpPr txBox="1"/>
          <p:nvPr/>
        </p:nvSpPr>
        <p:spPr>
          <a:xfrm>
            <a:off x="2586111" y="198535"/>
            <a:ext cx="70197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UVN Banh Mi" pitchFamily="2" charset="0"/>
              </a:rPr>
              <a:t>CHIA SẺ TRƯỚC LỚP</a:t>
            </a:r>
            <a:endParaRPr lang="en-US" sz="88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4EB93-9D84-AF62-67C0-9B8C65B3B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97837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788F4-A91C-472B-2BEE-80945FC9A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876" y="3101919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0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4850F-3540-8037-704E-EF872C3E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F4811-A975-9E04-08C4-A6F5EC823368}"/>
              </a:ext>
            </a:extLst>
          </p:cNvPr>
          <p:cNvSpPr txBox="1"/>
          <p:nvPr/>
        </p:nvSpPr>
        <p:spPr>
          <a:xfrm>
            <a:off x="5286214" y="2003293"/>
            <a:ext cx="6507680" cy="202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621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81D140-404C-854D-5561-6DDB27EBC4FA}"/>
              </a:ext>
            </a:extLst>
          </p:cNvPr>
          <p:cNvGrpSpPr/>
          <p:nvPr/>
        </p:nvGrpSpPr>
        <p:grpSpPr>
          <a:xfrm>
            <a:off x="3988574" y="94629"/>
            <a:ext cx="4170721" cy="2069181"/>
            <a:chOff x="2859242" y="263864"/>
            <a:chExt cx="6473516" cy="20691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A5AEE-0874-5D26-8879-B7433E2B7653}"/>
                </a:ext>
              </a:extLst>
            </p:cNvPr>
            <p:cNvSpPr txBox="1"/>
            <p:nvPr/>
          </p:nvSpPr>
          <p:spPr>
            <a:xfrm>
              <a:off x="2859242" y="265043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ĐỐ BẠN</a:t>
              </a:r>
              <a:endParaRPr lang="en-US" sz="54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1FE04D-852D-C6E5-6B39-746681D40E53}"/>
                </a:ext>
              </a:extLst>
            </p:cNvPr>
            <p:cNvSpPr txBox="1"/>
            <p:nvPr/>
          </p:nvSpPr>
          <p:spPr>
            <a:xfrm>
              <a:off x="2859242" y="263864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 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endParaRPr lang="en-US" sz="5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E124CA4D-E27D-947C-8A32-76C8F8D45E9D}"/>
              </a:ext>
            </a:extLst>
          </p:cNvPr>
          <p:cNvGrpSpPr/>
          <p:nvPr/>
        </p:nvGrpSpPr>
        <p:grpSpPr>
          <a:xfrm>
            <a:off x="-14288" y="340132"/>
            <a:ext cx="3508335" cy="3272680"/>
            <a:chOff x="3051715" y="1629522"/>
            <a:chExt cx="7107908" cy="7107908"/>
          </a:xfrm>
        </p:grpSpPr>
        <p:sp>
          <p:nvSpPr>
            <p:cNvPr id="13" name="弧形 7">
              <a:extLst>
                <a:ext uri="{FF2B5EF4-FFF2-40B4-BE49-F238E27FC236}">
                  <a16:creationId xmlns:a16="http://schemas.microsoft.com/office/drawing/2014/main" id="{AE810E99-69D3-7BEC-C6F3-B89B9C91806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弧形 8">
              <a:extLst>
                <a:ext uri="{FF2B5EF4-FFF2-40B4-BE49-F238E27FC236}">
                  <a16:creationId xmlns:a16="http://schemas.microsoft.com/office/drawing/2014/main" id="{2212B237-3E3D-EEE4-D5DE-328CA2F7043E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弧形 9">
              <a:extLst>
                <a:ext uri="{FF2B5EF4-FFF2-40B4-BE49-F238E27FC236}">
                  <a16:creationId xmlns:a16="http://schemas.microsoft.com/office/drawing/2014/main" id="{331BDF87-8AD4-F811-8E75-A0282561978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弧形 10">
              <a:extLst>
                <a:ext uri="{FF2B5EF4-FFF2-40B4-BE49-F238E27FC236}">
                  <a16:creationId xmlns:a16="http://schemas.microsoft.com/office/drawing/2014/main" id="{D560A1C9-B61B-660B-E8C5-53CA2560F74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弧形 11">
              <a:extLst>
                <a:ext uri="{FF2B5EF4-FFF2-40B4-BE49-F238E27FC236}">
                  <a16:creationId xmlns:a16="http://schemas.microsoft.com/office/drawing/2014/main" id="{6A068D7F-8986-D378-8442-E03532DF8AF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任意多边形 82">
            <a:extLst>
              <a:ext uri="{FF2B5EF4-FFF2-40B4-BE49-F238E27FC236}">
                <a16:creationId xmlns:a16="http://schemas.microsoft.com/office/drawing/2014/main" id="{ED280ED6-7271-E91E-A2E0-ACF2F9743184}"/>
              </a:ext>
            </a:extLst>
          </p:cNvPr>
          <p:cNvSpPr/>
          <p:nvPr/>
        </p:nvSpPr>
        <p:spPr>
          <a:xfrm rot="5400000">
            <a:off x="915049" y="392861"/>
            <a:ext cx="1170685" cy="3040347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3A359308-9660-C9A4-7B8B-12B5958A7054}"/>
              </a:ext>
            </a:extLst>
          </p:cNvPr>
          <p:cNvGrpSpPr/>
          <p:nvPr/>
        </p:nvGrpSpPr>
        <p:grpSpPr>
          <a:xfrm flipH="1">
            <a:off x="1929053" y="1449424"/>
            <a:ext cx="1965645" cy="1232847"/>
            <a:chOff x="594425" y="1153191"/>
            <a:chExt cx="2605975" cy="1634460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B95A9609-828E-2058-6F59-6F4F32BA99C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E2DC8552-5D85-47B6-49B3-D7964C3B9225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FD01DBA3-9437-FE26-5CB0-F9C16356044B}"/>
              </a:ext>
            </a:extLst>
          </p:cNvPr>
          <p:cNvGrpSpPr/>
          <p:nvPr/>
        </p:nvGrpSpPr>
        <p:grpSpPr>
          <a:xfrm>
            <a:off x="2084955" y="1422297"/>
            <a:ext cx="619808" cy="623440"/>
            <a:chOff x="1267237" y="4149067"/>
            <a:chExt cx="1172591" cy="117946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9B1C0754-7732-E883-D2AD-1C4D05A8DF6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F64D3CA1-6C28-7542-83D0-584845C1CB5C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C55A1D-2F05-5F75-F544-D57471E870E8}"/>
              </a:ext>
            </a:extLst>
          </p:cNvPr>
          <p:cNvSpPr txBox="1"/>
          <p:nvPr/>
        </p:nvSpPr>
        <p:spPr>
          <a:xfrm>
            <a:off x="-14288" y="1492634"/>
            <a:ext cx="209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VÍ DỤ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B42ABF-1960-FE47-EFFE-C154D3DE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88" y="3650449"/>
            <a:ext cx="2318815" cy="30318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267628-E72F-00FB-BEBA-619560F00D93}"/>
              </a:ext>
            </a:extLst>
          </p:cNvPr>
          <p:cNvSpPr/>
          <p:nvPr/>
        </p:nvSpPr>
        <p:spPr>
          <a:xfrm>
            <a:off x="3872625" y="2803891"/>
            <a:ext cx="2623087" cy="1461651"/>
          </a:xfrm>
          <a:custGeom>
            <a:avLst/>
            <a:gdLst>
              <a:gd name="connsiteX0" fmla="*/ 0 w 2623087"/>
              <a:gd name="connsiteY0" fmla="*/ 243613 h 1461651"/>
              <a:gd name="connsiteX1" fmla="*/ 243613 w 2623087"/>
              <a:gd name="connsiteY1" fmla="*/ 0 h 1461651"/>
              <a:gd name="connsiteX2" fmla="*/ 437181 w 2623087"/>
              <a:gd name="connsiteY2" fmla="*/ 0 h 1461651"/>
              <a:gd name="connsiteX3" fmla="*/ 437181 w 2623087"/>
              <a:gd name="connsiteY3" fmla="*/ 0 h 1461651"/>
              <a:gd name="connsiteX4" fmla="*/ 1092953 w 2623087"/>
              <a:gd name="connsiteY4" fmla="*/ 0 h 1461651"/>
              <a:gd name="connsiteX5" fmla="*/ 2379474 w 2623087"/>
              <a:gd name="connsiteY5" fmla="*/ 0 h 1461651"/>
              <a:gd name="connsiteX6" fmla="*/ 2623087 w 2623087"/>
              <a:gd name="connsiteY6" fmla="*/ 243613 h 1461651"/>
              <a:gd name="connsiteX7" fmla="*/ 2623087 w 2623087"/>
              <a:gd name="connsiteY7" fmla="*/ 852630 h 1461651"/>
              <a:gd name="connsiteX8" fmla="*/ 2623087 w 2623087"/>
              <a:gd name="connsiteY8" fmla="*/ 852630 h 1461651"/>
              <a:gd name="connsiteX9" fmla="*/ 2623087 w 2623087"/>
              <a:gd name="connsiteY9" fmla="*/ 1218043 h 1461651"/>
              <a:gd name="connsiteX10" fmla="*/ 2623087 w 2623087"/>
              <a:gd name="connsiteY10" fmla="*/ 1218038 h 1461651"/>
              <a:gd name="connsiteX11" fmla="*/ 2379474 w 2623087"/>
              <a:gd name="connsiteY11" fmla="*/ 1461651 h 1461651"/>
              <a:gd name="connsiteX12" fmla="*/ 1092953 w 2623087"/>
              <a:gd name="connsiteY12" fmla="*/ 1461651 h 1461651"/>
              <a:gd name="connsiteX13" fmla="*/ 93015 w 2623087"/>
              <a:gd name="connsiteY13" fmla="*/ 1867756 h 1461651"/>
              <a:gd name="connsiteX14" fmla="*/ 437181 w 2623087"/>
              <a:gd name="connsiteY14" fmla="*/ 1461651 h 1461651"/>
              <a:gd name="connsiteX15" fmla="*/ 243613 w 2623087"/>
              <a:gd name="connsiteY15" fmla="*/ 1461651 h 1461651"/>
              <a:gd name="connsiteX16" fmla="*/ 0 w 2623087"/>
              <a:gd name="connsiteY16" fmla="*/ 1218038 h 1461651"/>
              <a:gd name="connsiteX17" fmla="*/ 0 w 2623087"/>
              <a:gd name="connsiteY17" fmla="*/ 1218043 h 1461651"/>
              <a:gd name="connsiteX18" fmla="*/ 0 w 2623087"/>
              <a:gd name="connsiteY18" fmla="*/ 852630 h 1461651"/>
              <a:gd name="connsiteX19" fmla="*/ 0 w 2623087"/>
              <a:gd name="connsiteY19" fmla="*/ 852630 h 1461651"/>
              <a:gd name="connsiteX20" fmla="*/ 0 w 2623087"/>
              <a:gd name="connsiteY20" fmla="*/ 243613 h 14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23087" h="1461651" fill="none" extrusionOk="0">
                <a:moveTo>
                  <a:pt x="0" y="243613"/>
                </a:moveTo>
                <a:cubicBezTo>
                  <a:pt x="-18307" y="117089"/>
                  <a:pt x="112469" y="411"/>
                  <a:pt x="243613" y="0"/>
                </a:cubicBezTo>
                <a:cubicBezTo>
                  <a:pt x="329742" y="10529"/>
                  <a:pt x="397489" y="-15437"/>
                  <a:pt x="437181" y="0"/>
                </a:cubicBezTo>
                <a:lnTo>
                  <a:pt x="437181" y="0"/>
                </a:lnTo>
                <a:cubicBezTo>
                  <a:pt x="636694" y="28363"/>
                  <a:pt x="849903" y="16147"/>
                  <a:pt x="1092953" y="0"/>
                </a:cubicBezTo>
                <a:cubicBezTo>
                  <a:pt x="1556417" y="-101622"/>
                  <a:pt x="1759780" y="113176"/>
                  <a:pt x="2379474" y="0"/>
                </a:cubicBezTo>
                <a:cubicBezTo>
                  <a:pt x="2509257" y="-10976"/>
                  <a:pt x="2622739" y="110862"/>
                  <a:pt x="2623087" y="243613"/>
                </a:cubicBezTo>
                <a:cubicBezTo>
                  <a:pt x="2646841" y="327184"/>
                  <a:pt x="2590560" y="650284"/>
                  <a:pt x="2623087" y="852630"/>
                </a:cubicBezTo>
                <a:lnTo>
                  <a:pt x="2623087" y="852630"/>
                </a:lnTo>
                <a:cubicBezTo>
                  <a:pt x="2620173" y="942737"/>
                  <a:pt x="2624150" y="1121513"/>
                  <a:pt x="2623087" y="1218043"/>
                </a:cubicBezTo>
                <a:lnTo>
                  <a:pt x="2623087" y="1218038"/>
                </a:lnTo>
                <a:cubicBezTo>
                  <a:pt x="2630949" y="1347610"/>
                  <a:pt x="2512440" y="1458166"/>
                  <a:pt x="2379474" y="1461651"/>
                </a:cubicBezTo>
                <a:cubicBezTo>
                  <a:pt x="1985273" y="1390580"/>
                  <a:pt x="1420753" y="1565675"/>
                  <a:pt x="1092953" y="1461651"/>
                </a:cubicBezTo>
                <a:cubicBezTo>
                  <a:pt x="976573" y="1512508"/>
                  <a:pt x="289671" y="1863363"/>
                  <a:pt x="93015" y="1867756"/>
                </a:cubicBezTo>
                <a:cubicBezTo>
                  <a:pt x="255689" y="1742780"/>
                  <a:pt x="295972" y="1602445"/>
                  <a:pt x="437181" y="1461651"/>
                </a:cubicBezTo>
                <a:cubicBezTo>
                  <a:pt x="364369" y="1445549"/>
                  <a:pt x="314445" y="1444869"/>
                  <a:pt x="243613" y="1461651"/>
                </a:cubicBezTo>
                <a:cubicBezTo>
                  <a:pt x="122240" y="1477479"/>
                  <a:pt x="-17586" y="1360664"/>
                  <a:pt x="0" y="1218038"/>
                </a:cubicBezTo>
                <a:lnTo>
                  <a:pt x="0" y="1218043"/>
                </a:lnTo>
                <a:cubicBezTo>
                  <a:pt x="-17590" y="1166677"/>
                  <a:pt x="-24759" y="1028663"/>
                  <a:pt x="0" y="852630"/>
                </a:cubicBezTo>
                <a:lnTo>
                  <a:pt x="0" y="852630"/>
                </a:lnTo>
                <a:cubicBezTo>
                  <a:pt x="-35150" y="577626"/>
                  <a:pt x="-45399" y="502322"/>
                  <a:pt x="0" y="243613"/>
                </a:cubicBezTo>
                <a:close/>
              </a:path>
              <a:path w="2623087" h="1461651" stroke="0" extrusionOk="0">
                <a:moveTo>
                  <a:pt x="0" y="243613"/>
                </a:moveTo>
                <a:cubicBezTo>
                  <a:pt x="15891" y="103333"/>
                  <a:pt x="126150" y="9931"/>
                  <a:pt x="243613" y="0"/>
                </a:cubicBezTo>
                <a:cubicBezTo>
                  <a:pt x="322286" y="-16369"/>
                  <a:pt x="411052" y="10575"/>
                  <a:pt x="437181" y="0"/>
                </a:cubicBezTo>
                <a:lnTo>
                  <a:pt x="437181" y="0"/>
                </a:lnTo>
                <a:cubicBezTo>
                  <a:pt x="762661" y="-15638"/>
                  <a:pt x="940614" y="12702"/>
                  <a:pt x="1092953" y="0"/>
                </a:cubicBezTo>
                <a:cubicBezTo>
                  <a:pt x="1496276" y="81491"/>
                  <a:pt x="2075362" y="-55478"/>
                  <a:pt x="2379474" y="0"/>
                </a:cubicBezTo>
                <a:cubicBezTo>
                  <a:pt x="2518629" y="-10737"/>
                  <a:pt x="2625266" y="132516"/>
                  <a:pt x="2623087" y="243613"/>
                </a:cubicBezTo>
                <a:cubicBezTo>
                  <a:pt x="2619826" y="359119"/>
                  <a:pt x="2584936" y="765420"/>
                  <a:pt x="2623087" y="852630"/>
                </a:cubicBezTo>
                <a:lnTo>
                  <a:pt x="2623087" y="852630"/>
                </a:lnTo>
                <a:cubicBezTo>
                  <a:pt x="2630957" y="891685"/>
                  <a:pt x="2604724" y="1173806"/>
                  <a:pt x="2623087" y="1218043"/>
                </a:cubicBezTo>
                <a:lnTo>
                  <a:pt x="2623087" y="1218038"/>
                </a:lnTo>
                <a:cubicBezTo>
                  <a:pt x="2634807" y="1349654"/>
                  <a:pt x="2512123" y="1484954"/>
                  <a:pt x="2379474" y="1461651"/>
                </a:cubicBezTo>
                <a:cubicBezTo>
                  <a:pt x="2243057" y="1519981"/>
                  <a:pt x="1380845" y="1499784"/>
                  <a:pt x="1092953" y="1461651"/>
                </a:cubicBezTo>
                <a:cubicBezTo>
                  <a:pt x="856412" y="1464784"/>
                  <a:pt x="556483" y="1577662"/>
                  <a:pt x="93015" y="1867756"/>
                </a:cubicBezTo>
                <a:cubicBezTo>
                  <a:pt x="232395" y="1729076"/>
                  <a:pt x="397010" y="1551047"/>
                  <a:pt x="437181" y="1461651"/>
                </a:cubicBezTo>
                <a:cubicBezTo>
                  <a:pt x="375640" y="1464612"/>
                  <a:pt x="304980" y="1446519"/>
                  <a:pt x="243613" y="1461651"/>
                </a:cubicBezTo>
                <a:cubicBezTo>
                  <a:pt x="115373" y="1453794"/>
                  <a:pt x="-25632" y="1349875"/>
                  <a:pt x="0" y="1218038"/>
                </a:cubicBezTo>
                <a:lnTo>
                  <a:pt x="0" y="1218043"/>
                </a:lnTo>
                <a:cubicBezTo>
                  <a:pt x="13057" y="1079624"/>
                  <a:pt x="-31763" y="942480"/>
                  <a:pt x="0" y="852630"/>
                </a:cubicBezTo>
                <a:lnTo>
                  <a:pt x="0" y="852630"/>
                </a:lnTo>
                <a:cubicBezTo>
                  <a:pt x="-46288" y="644433"/>
                  <a:pt x="-3058" y="444553"/>
                  <a:pt x="0" y="243613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wedgeRoundRectCallout">
                    <a:avLst>
                      <a:gd name="adj1" fmla="val -46454"/>
                      <a:gd name="adj2" fmla="val 7778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BẠN,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BẠN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AE32B5F9-38FA-30CF-EBB1-F8685CBBFA3C}"/>
              </a:ext>
            </a:extLst>
          </p:cNvPr>
          <p:cNvSpPr/>
          <p:nvPr/>
        </p:nvSpPr>
        <p:spPr>
          <a:xfrm>
            <a:off x="7707280" y="2216262"/>
            <a:ext cx="3581142" cy="2180107"/>
          </a:xfrm>
          <a:custGeom>
            <a:avLst/>
            <a:gdLst>
              <a:gd name="connsiteX0" fmla="*/ 323297 w 3581142"/>
              <a:gd name="connsiteY0" fmla="*/ 725188 h 2180107"/>
              <a:gd name="connsiteX1" fmla="*/ 466128 w 3581142"/>
              <a:gd name="connsiteY1" fmla="*/ 348564 h 2180107"/>
              <a:gd name="connsiteX2" fmla="*/ 1160969 w 3581142"/>
              <a:gd name="connsiteY2" fmla="*/ 262521 h 2180107"/>
              <a:gd name="connsiteX3" fmla="*/ 1861530 w 3581142"/>
              <a:gd name="connsiteY3" fmla="*/ 173197 h 2180107"/>
              <a:gd name="connsiteX4" fmla="*/ 2134509 w 3581142"/>
              <a:gd name="connsiteY4" fmla="*/ 10093 h 2180107"/>
              <a:gd name="connsiteX5" fmla="*/ 2473060 w 3581142"/>
              <a:gd name="connsiteY5" fmla="*/ 125204 h 2180107"/>
              <a:gd name="connsiteX6" fmla="*/ 2939769 w 3581142"/>
              <a:gd name="connsiteY6" fmla="*/ 34821 h 2180107"/>
              <a:gd name="connsiteX7" fmla="*/ 3176439 w 3581142"/>
              <a:gd name="connsiteY7" fmla="*/ 281395 h 2180107"/>
              <a:gd name="connsiteX8" fmla="*/ 3480173 w 3581142"/>
              <a:gd name="connsiteY8" fmla="*/ 520702 h 2180107"/>
              <a:gd name="connsiteX9" fmla="*/ 3466578 w 3581142"/>
              <a:gd name="connsiteY9" fmla="*/ 780195 h 2180107"/>
              <a:gd name="connsiteX10" fmla="*/ 3565888 w 3581142"/>
              <a:gd name="connsiteY10" fmla="*/ 1176954 h 2180107"/>
              <a:gd name="connsiteX11" fmla="*/ 3100672 w 3581142"/>
              <a:gd name="connsiteY11" fmla="*/ 1524258 h 2180107"/>
              <a:gd name="connsiteX12" fmla="*/ 2934132 w 3581142"/>
              <a:gd name="connsiteY12" fmla="*/ 1821852 h 2180107"/>
              <a:gd name="connsiteX13" fmla="*/ 2367118 w 3581142"/>
              <a:gd name="connsiteY13" fmla="*/ 1857885 h 2180107"/>
              <a:gd name="connsiteX14" fmla="*/ 1961918 w 3581142"/>
              <a:gd name="connsiteY14" fmla="*/ 2175363 h 2180107"/>
              <a:gd name="connsiteX15" fmla="*/ 1366139 w 3581142"/>
              <a:gd name="connsiteY15" fmla="*/ 1981575 h 2180107"/>
              <a:gd name="connsiteX16" fmla="*/ 481133 w 3581142"/>
              <a:gd name="connsiteY16" fmla="*/ 1790110 h 2180107"/>
              <a:gd name="connsiteX17" fmla="*/ 92015 w 3581142"/>
              <a:gd name="connsiteY17" fmla="*/ 1577044 h 2180107"/>
              <a:gd name="connsiteX18" fmla="*/ 175160 w 3581142"/>
              <a:gd name="connsiteY18" fmla="*/ 1289442 h 2180107"/>
              <a:gd name="connsiteX19" fmla="*/ -415 w 3581142"/>
              <a:gd name="connsiteY19" fmla="*/ 994371 h 2180107"/>
              <a:gd name="connsiteX20" fmla="*/ 320230 w 3581142"/>
              <a:gd name="connsiteY20" fmla="*/ 732102 h 2180107"/>
              <a:gd name="connsiteX21" fmla="*/ 323297 w 3581142"/>
              <a:gd name="connsiteY21" fmla="*/ 725188 h 2180107"/>
              <a:gd name="connsiteX0" fmla="*/ 389034 w 3581142"/>
              <a:gd name="connsiteY0" fmla="*/ 1321033 h 2180107"/>
              <a:gd name="connsiteX1" fmla="*/ 179057 w 3581142"/>
              <a:gd name="connsiteY1" fmla="*/ 1280812 h 2180107"/>
              <a:gd name="connsiteX2" fmla="*/ 574309 w 3581142"/>
              <a:gd name="connsiteY2" fmla="*/ 1761193 h 2180107"/>
              <a:gd name="connsiteX3" fmla="*/ 482459 w 3581142"/>
              <a:gd name="connsiteY3" fmla="*/ 1780420 h 2180107"/>
              <a:gd name="connsiteX4" fmla="*/ 1365973 w 3581142"/>
              <a:gd name="connsiteY4" fmla="*/ 1972694 h 2180107"/>
              <a:gd name="connsiteX5" fmla="*/ 1310598 w 3581142"/>
              <a:gd name="connsiteY5" fmla="*/ 1884884 h 2180107"/>
              <a:gd name="connsiteX6" fmla="*/ 2389666 w 3581142"/>
              <a:gd name="connsiteY6" fmla="*/ 1753724 h 2180107"/>
              <a:gd name="connsiteX7" fmla="*/ 2367532 w 3581142"/>
              <a:gd name="connsiteY7" fmla="*/ 1850063 h 2180107"/>
              <a:gd name="connsiteX8" fmla="*/ 2829185 w 3581142"/>
              <a:gd name="connsiteY8" fmla="*/ 1158383 h 2180107"/>
              <a:gd name="connsiteX9" fmla="*/ 3098682 w 3581142"/>
              <a:gd name="connsiteY9" fmla="*/ 1518505 h 2180107"/>
              <a:gd name="connsiteX10" fmla="*/ 3464920 w 3581142"/>
              <a:gd name="connsiteY10" fmla="*/ 774846 h 2180107"/>
              <a:gd name="connsiteX11" fmla="*/ 3344886 w 3581142"/>
              <a:gd name="connsiteY11" fmla="*/ 909891 h 2180107"/>
              <a:gd name="connsiteX12" fmla="*/ 3176937 w 3581142"/>
              <a:gd name="connsiteY12" fmla="*/ 273825 h 2180107"/>
              <a:gd name="connsiteX13" fmla="*/ 3183237 w 3581142"/>
              <a:gd name="connsiteY13" fmla="*/ 337613 h 2180107"/>
              <a:gd name="connsiteX14" fmla="*/ 2410473 w 3581142"/>
              <a:gd name="connsiteY14" fmla="*/ 199439 h 2180107"/>
              <a:gd name="connsiteX15" fmla="*/ 2471982 w 3581142"/>
              <a:gd name="connsiteY15" fmla="*/ 118089 h 2180107"/>
              <a:gd name="connsiteX16" fmla="*/ 1835418 w 3581142"/>
              <a:gd name="connsiteY16" fmla="*/ 238196 h 2180107"/>
              <a:gd name="connsiteX17" fmla="*/ 1865178 w 3581142"/>
              <a:gd name="connsiteY17" fmla="*/ 168049 h 2180107"/>
              <a:gd name="connsiteX18" fmla="*/ 1160555 w 3581142"/>
              <a:gd name="connsiteY18" fmla="*/ 262016 h 2180107"/>
              <a:gd name="connsiteX19" fmla="*/ 1268321 w 3581142"/>
              <a:gd name="connsiteY19" fmla="*/ 330043 h 2180107"/>
              <a:gd name="connsiteX20" fmla="*/ 342115 w 3581142"/>
              <a:gd name="connsiteY20" fmla="*/ 796798 h 2180107"/>
              <a:gd name="connsiteX21" fmla="*/ 323297 w 3581142"/>
              <a:gd name="connsiteY21" fmla="*/ 725188 h 218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81142" h="2180107" fill="none" extrusionOk="0">
                <a:moveTo>
                  <a:pt x="323297" y="725188"/>
                </a:moveTo>
                <a:cubicBezTo>
                  <a:pt x="305364" y="583283"/>
                  <a:pt x="357225" y="455514"/>
                  <a:pt x="466128" y="348564"/>
                </a:cubicBezTo>
                <a:cubicBezTo>
                  <a:pt x="669068" y="172511"/>
                  <a:pt x="920708" y="123463"/>
                  <a:pt x="1160969" y="262521"/>
                </a:cubicBezTo>
                <a:cubicBezTo>
                  <a:pt x="1306374" y="37977"/>
                  <a:pt x="1644244" y="-7613"/>
                  <a:pt x="1861530" y="173197"/>
                </a:cubicBezTo>
                <a:cubicBezTo>
                  <a:pt x="1903899" y="75156"/>
                  <a:pt x="2003250" y="28675"/>
                  <a:pt x="2134509" y="10093"/>
                </a:cubicBezTo>
                <a:cubicBezTo>
                  <a:pt x="2272080" y="-2215"/>
                  <a:pt x="2393653" y="51265"/>
                  <a:pt x="2473060" y="125204"/>
                </a:cubicBezTo>
                <a:cubicBezTo>
                  <a:pt x="2584813" y="15225"/>
                  <a:pt x="2803212" y="-22597"/>
                  <a:pt x="2939769" y="34821"/>
                </a:cubicBezTo>
                <a:cubicBezTo>
                  <a:pt x="3075529" y="93243"/>
                  <a:pt x="3146664" y="174294"/>
                  <a:pt x="3176439" y="281395"/>
                </a:cubicBezTo>
                <a:cubicBezTo>
                  <a:pt x="3309291" y="311369"/>
                  <a:pt x="3444629" y="385705"/>
                  <a:pt x="3480173" y="520702"/>
                </a:cubicBezTo>
                <a:cubicBezTo>
                  <a:pt x="3528134" y="604357"/>
                  <a:pt x="3500478" y="684411"/>
                  <a:pt x="3466578" y="780195"/>
                </a:cubicBezTo>
                <a:cubicBezTo>
                  <a:pt x="3566503" y="900586"/>
                  <a:pt x="3595342" y="1063355"/>
                  <a:pt x="3565888" y="1176954"/>
                </a:cubicBezTo>
                <a:cubicBezTo>
                  <a:pt x="3506635" y="1364687"/>
                  <a:pt x="3300560" y="1507220"/>
                  <a:pt x="3100672" y="1524258"/>
                </a:cubicBezTo>
                <a:cubicBezTo>
                  <a:pt x="3095251" y="1636860"/>
                  <a:pt x="3029351" y="1767538"/>
                  <a:pt x="2934132" y="1821852"/>
                </a:cubicBezTo>
                <a:cubicBezTo>
                  <a:pt x="2756021" y="1939884"/>
                  <a:pt x="2559758" y="1928084"/>
                  <a:pt x="2367118" y="1857885"/>
                </a:cubicBezTo>
                <a:cubicBezTo>
                  <a:pt x="2276705" y="2022734"/>
                  <a:pt x="2150995" y="2139379"/>
                  <a:pt x="1961918" y="2175363"/>
                </a:cubicBezTo>
                <a:cubicBezTo>
                  <a:pt x="1730092" y="2221475"/>
                  <a:pt x="1525509" y="2151170"/>
                  <a:pt x="1366139" y="1981575"/>
                </a:cubicBezTo>
                <a:cubicBezTo>
                  <a:pt x="1027021" y="2125163"/>
                  <a:pt x="676868" y="2054219"/>
                  <a:pt x="481133" y="1790110"/>
                </a:cubicBezTo>
                <a:cubicBezTo>
                  <a:pt x="307958" y="1807538"/>
                  <a:pt x="130860" y="1733166"/>
                  <a:pt x="92015" y="1577044"/>
                </a:cubicBezTo>
                <a:cubicBezTo>
                  <a:pt x="70505" y="1478168"/>
                  <a:pt x="78620" y="1356262"/>
                  <a:pt x="175160" y="1289442"/>
                </a:cubicBezTo>
                <a:cubicBezTo>
                  <a:pt x="70627" y="1215902"/>
                  <a:pt x="-18729" y="1119131"/>
                  <a:pt x="-415" y="994371"/>
                </a:cubicBezTo>
                <a:cubicBezTo>
                  <a:pt x="31423" y="884547"/>
                  <a:pt x="153418" y="732198"/>
                  <a:pt x="320230" y="732102"/>
                </a:cubicBezTo>
                <a:cubicBezTo>
                  <a:pt x="320783" y="729977"/>
                  <a:pt x="322281" y="727540"/>
                  <a:pt x="323297" y="725188"/>
                </a:cubicBezTo>
                <a:close/>
              </a:path>
              <a:path w="3581142" h="2180107" fill="none" extrusionOk="0">
                <a:moveTo>
                  <a:pt x="389034" y="1321033"/>
                </a:moveTo>
                <a:cubicBezTo>
                  <a:pt x="313630" y="1317981"/>
                  <a:pt x="236292" y="1311680"/>
                  <a:pt x="179057" y="1280812"/>
                </a:cubicBezTo>
                <a:moveTo>
                  <a:pt x="574309" y="1761193"/>
                </a:moveTo>
                <a:cubicBezTo>
                  <a:pt x="545695" y="1771224"/>
                  <a:pt x="518621" y="1778173"/>
                  <a:pt x="482459" y="1780420"/>
                </a:cubicBezTo>
                <a:moveTo>
                  <a:pt x="1365973" y="1972694"/>
                </a:moveTo>
                <a:cubicBezTo>
                  <a:pt x="1343102" y="1944711"/>
                  <a:pt x="1324101" y="1918813"/>
                  <a:pt x="1310598" y="1884884"/>
                </a:cubicBezTo>
                <a:moveTo>
                  <a:pt x="2389666" y="1753724"/>
                </a:moveTo>
                <a:cubicBezTo>
                  <a:pt x="2385220" y="1787310"/>
                  <a:pt x="2375429" y="1818649"/>
                  <a:pt x="2367532" y="1850063"/>
                </a:cubicBezTo>
                <a:moveTo>
                  <a:pt x="2829185" y="1158383"/>
                </a:moveTo>
                <a:cubicBezTo>
                  <a:pt x="2996585" y="1233260"/>
                  <a:pt x="3090435" y="1362652"/>
                  <a:pt x="3098682" y="1518505"/>
                </a:cubicBezTo>
                <a:moveTo>
                  <a:pt x="3464920" y="774846"/>
                </a:moveTo>
                <a:cubicBezTo>
                  <a:pt x="3436318" y="823899"/>
                  <a:pt x="3400328" y="882227"/>
                  <a:pt x="3344886" y="909891"/>
                </a:cubicBezTo>
                <a:moveTo>
                  <a:pt x="3176937" y="273825"/>
                </a:moveTo>
                <a:cubicBezTo>
                  <a:pt x="3182406" y="298712"/>
                  <a:pt x="3185753" y="313457"/>
                  <a:pt x="3183237" y="337613"/>
                </a:cubicBezTo>
                <a:moveTo>
                  <a:pt x="2410473" y="199439"/>
                </a:moveTo>
                <a:cubicBezTo>
                  <a:pt x="2430276" y="171118"/>
                  <a:pt x="2446720" y="136105"/>
                  <a:pt x="2471982" y="118089"/>
                </a:cubicBezTo>
                <a:moveTo>
                  <a:pt x="1835418" y="238196"/>
                </a:moveTo>
                <a:cubicBezTo>
                  <a:pt x="1839261" y="213030"/>
                  <a:pt x="1855286" y="187540"/>
                  <a:pt x="1865178" y="168049"/>
                </a:cubicBezTo>
                <a:moveTo>
                  <a:pt x="1160555" y="262016"/>
                </a:moveTo>
                <a:cubicBezTo>
                  <a:pt x="1193434" y="278083"/>
                  <a:pt x="1235774" y="304439"/>
                  <a:pt x="1268321" y="330043"/>
                </a:cubicBezTo>
                <a:moveTo>
                  <a:pt x="342115" y="796798"/>
                </a:moveTo>
                <a:cubicBezTo>
                  <a:pt x="334131" y="770995"/>
                  <a:pt x="329876" y="749862"/>
                  <a:pt x="323297" y="725188"/>
                </a:cubicBezTo>
              </a:path>
              <a:path w="3581142" h="2180107" stroke="0" extrusionOk="0">
                <a:moveTo>
                  <a:pt x="323297" y="725188"/>
                </a:moveTo>
                <a:cubicBezTo>
                  <a:pt x="306174" y="586347"/>
                  <a:pt x="370887" y="460472"/>
                  <a:pt x="466128" y="348564"/>
                </a:cubicBezTo>
                <a:cubicBezTo>
                  <a:pt x="628682" y="187932"/>
                  <a:pt x="898564" y="134464"/>
                  <a:pt x="1160969" y="262521"/>
                </a:cubicBezTo>
                <a:cubicBezTo>
                  <a:pt x="1335244" y="33988"/>
                  <a:pt x="1645352" y="-26021"/>
                  <a:pt x="1861530" y="173197"/>
                </a:cubicBezTo>
                <a:cubicBezTo>
                  <a:pt x="1911120" y="79845"/>
                  <a:pt x="2038745" y="18699"/>
                  <a:pt x="2134509" y="10093"/>
                </a:cubicBezTo>
                <a:cubicBezTo>
                  <a:pt x="2270610" y="-20167"/>
                  <a:pt x="2394729" y="50521"/>
                  <a:pt x="2473060" y="125204"/>
                </a:cubicBezTo>
                <a:cubicBezTo>
                  <a:pt x="2574653" y="9392"/>
                  <a:pt x="2785650" y="-22390"/>
                  <a:pt x="2939769" y="34821"/>
                </a:cubicBezTo>
                <a:cubicBezTo>
                  <a:pt x="3074312" y="69902"/>
                  <a:pt x="3156234" y="169381"/>
                  <a:pt x="3176439" y="281395"/>
                </a:cubicBezTo>
                <a:cubicBezTo>
                  <a:pt x="3325217" y="312412"/>
                  <a:pt x="3431826" y="427298"/>
                  <a:pt x="3480173" y="520702"/>
                </a:cubicBezTo>
                <a:cubicBezTo>
                  <a:pt x="3515516" y="605273"/>
                  <a:pt x="3509434" y="702958"/>
                  <a:pt x="3466578" y="780195"/>
                </a:cubicBezTo>
                <a:cubicBezTo>
                  <a:pt x="3548095" y="876464"/>
                  <a:pt x="3616701" y="1061455"/>
                  <a:pt x="3565888" y="1176954"/>
                </a:cubicBezTo>
                <a:cubicBezTo>
                  <a:pt x="3497554" y="1353226"/>
                  <a:pt x="3344558" y="1508063"/>
                  <a:pt x="3100672" y="1524258"/>
                </a:cubicBezTo>
                <a:cubicBezTo>
                  <a:pt x="3098611" y="1636922"/>
                  <a:pt x="3021943" y="1735911"/>
                  <a:pt x="2934132" y="1821852"/>
                </a:cubicBezTo>
                <a:cubicBezTo>
                  <a:pt x="2796783" y="1908266"/>
                  <a:pt x="2526321" y="1947934"/>
                  <a:pt x="2367118" y="1857885"/>
                </a:cubicBezTo>
                <a:cubicBezTo>
                  <a:pt x="2304511" y="2002200"/>
                  <a:pt x="2152065" y="2117717"/>
                  <a:pt x="1961918" y="2175363"/>
                </a:cubicBezTo>
                <a:cubicBezTo>
                  <a:pt x="1721101" y="2186209"/>
                  <a:pt x="1500800" y="2145171"/>
                  <a:pt x="1366139" y="1981575"/>
                </a:cubicBezTo>
                <a:cubicBezTo>
                  <a:pt x="1004691" y="2158878"/>
                  <a:pt x="664412" y="2049437"/>
                  <a:pt x="481133" y="1790110"/>
                </a:cubicBezTo>
                <a:cubicBezTo>
                  <a:pt x="318919" y="1802164"/>
                  <a:pt x="162856" y="1719994"/>
                  <a:pt x="92015" y="1577044"/>
                </a:cubicBezTo>
                <a:cubicBezTo>
                  <a:pt x="60396" y="1470223"/>
                  <a:pt x="89628" y="1360226"/>
                  <a:pt x="175160" y="1289442"/>
                </a:cubicBezTo>
                <a:cubicBezTo>
                  <a:pt x="55670" y="1232728"/>
                  <a:pt x="-16654" y="1116177"/>
                  <a:pt x="-415" y="994371"/>
                </a:cubicBezTo>
                <a:cubicBezTo>
                  <a:pt x="18885" y="853202"/>
                  <a:pt x="150526" y="758872"/>
                  <a:pt x="320230" y="732102"/>
                </a:cubicBezTo>
                <a:cubicBezTo>
                  <a:pt x="320915" y="729446"/>
                  <a:pt x="322443" y="727368"/>
                  <a:pt x="323297" y="725188"/>
                </a:cubicBezTo>
                <a:close/>
              </a:path>
              <a:path w="3581142" h="2180107" fill="none" stroke="0" extrusionOk="0">
                <a:moveTo>
                  <a:pt x="389034" y="1321033"/>
                </a:moveTo>
                <a:cubicBezTo>
                  <a:pt x="311827" y="1329017"/>
                  <a:pt x="251203" y="1316610"/>
                  <a:pt x="179057" y="1280812"/>
                </a:cubicBezTo>
                <a:moveTo>
                  <a:pt x="574309" y="1761193"/>
                </a:moveTo>
                <a:cubicBezTo>
                  <a:pt x="539988" y="1770131"/>
                  <a:pt x="519464" y="1780441"/>
                  <a:pt x="482459" y="1780420"/>
                </a:cubicBezTo>
                <a:moveTo>
                  <a:pt x="1365973" y="1972694"/>
                </a:moveTo>
                <a:cubicBezTo>
                  <a:pt x="1344422" y="1943969"/>
                  <a:pt x="1328280" y="1913692"/>
                  <a:pt x="1310598" y="1884884"/>
                </a:cubicBezTo>
                <a:moveTo>
                  <a:pt x="2389666" y="1753724"/>
                </a:moveTo>
                <a:cubicBezTo>
                  <a:pt x="2384279" y="1787324"/>
                  <a:pt x="2378508" y="1818858"/>
                  <a:pt x="2367532" y="1850063"/>
                </a:cubicBezTo>
                <a:moveTo>
                  <a:pt x="2829185" y="1158383"/>
                </a:moveTo>
                <a:cubicBezTo>
                  <a:pt x="3000564" y="1226844"/>
                  <a:pt x="3102270" y="1366402"/>
                  <a:pt x="3098682" y="1518505"/>
                </a:cubicBezTo>
                <a:moveTo>
                  <a:pt x="3464920" y="774846"/>
                </a:moveTo>
                <a:cubicBezTo>
                  <a:pt x="3438200" y="830376"/>
                  <a:pt x="3400364" y="883162"/>
                  <a:pt x="3344886" y="909891"/>
                </a:cubicBezTo>
                <a:moveTo>
                  <a:pt x="3176937" y="273825"/>
                </a:moveTo>
                <a:cubicBezTo>
                  <a:pt x="3180579" y="296019"/>
                  <a:pt x="3181114" y="316237"/>
                  <a:pt x="3183237" y="337613"/>
                </a:cubicBezTo>
                <a:moveTo>
                  <a:pt x="2410473" y="199439"/>
                </a:moveTo>
                <a:cubicBezTo>
                  <a:pt x="2427148" y="169698"/>
                  <a:pt x="2449351" y="141117"/>
                  <a:pt x="2471982" y="118089"/>
                </a:cubicBezTo>
                <a:moveTo>
                  <a:pt x="1835418" y="238196"/>
                </a:moveTo>
                <a:cubicBezTo>
                  <a:pt x="1842218" y="214150"/>
                  <a:pt x="1855018" y="186773"/>
                  <a:pt x="1865178" y="168049"/>
                </a:cubicBezTo>
                <a:moveTo>
                  <a:pt x="1160555" y="262016"/>
                </a:moveTo>
                <a:cubicBezTo>
                  <a:pt x="1195344" y="282715"/>
                  <a:pt x="1237587" y="305920"/>
                  <a:pt x="1268321" y="330043"/>
                </a:cubicBezTo>
                <a:moveTo>
                  <a:pt x="342115" y="796798"/>
                </a:moveTo>
                <a:cubicBezTo>
                  <a:pt x="332337" y="770706"/>
                  <a:pt x="327133" y="745168"/>
                  <a:pt x="323297" y="725188"/>
                </a:cubicBezTo>
              </a:path>
            </a:pathLst>
          </a:custGeom>
          <a:solidFill>
            <a:srgbClr val="FFFFAB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GÌ?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GÌ?</a:t>
            </a: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A36CA37B-6A3F-E223-F97C-855D4804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436" y="3826068"/>
            <a:ext cx="2004219" cy="29628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8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15813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81D140-404C-854D-5561-6DDB27EBC4FA}"/>
              </a:ext>
            </a:extLst>
          </p:cNvPr>
          <p:cNvGrpSpPr/>
          <p:nvPr/>
        </p:nvGrpSpPr>
        <p:grpSpPr>
          <a:xfrm>
            <a:off x="3988574" y="94629"/>
            <a:ext cx="4170721" cy="2069181"/>
            <a:chOff x="2859242" y="263864"/>
            <a:chExt cx="6473516" cy="20691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A5AEE-0874-5D26-8879-B7433E2B7653}"/>
                </a:ext>
              </a:extLst>
            </p:cNvPr>
            <p:cNvSpPr txBox="1"/>
            <p:nvPr/>
          </p:nvSpPr>
          <p:spPr>
            <a:xfrm>
              <a:off x="2859242" y="265043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ĐỐ BẠN</a:t>
              </a:r>
              <a:endParaRPr lang="en-US" sz="54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1FE04D-852D-C6E5-6B39-746681D40E53}"/>
                </a:ext>
              </a:extLst>
            </p:cNvPr>
            <p:cNvSpPr txBox="1"/>
            <p:nvPr/>
          </p:nvSpPr>
          <p:spPr>
            <a:xfrm>
              <a:off x="2859242" y="263864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 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endParaRPr lang="en-US" sz="5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E124CA4D-E27D-947C-8A32-76C8F8D45E9D}"/>
              </a:ext>
            </a:extLst>
          </p:cNvPr>
          <p:cNvGrpSpPr/>
          <p:nvPr/>
        </p:nvGrpSpPr>
        <p:grpSpPr>
          <a:xfrm>
            <a:off x="-14288" y="340132"/>
            <a:ext cx="3508335" cy="3272680"/>
            <a:chOff x="3051715" y="1629522"/>
            <a:chExt cx="7107908" cy="7107908"/>
          </a:xfrm>
        </p:grpSpPr>
        <p:sp>
          <p:nvSpPr>
            <p:cNvPr id="13" name="弧形 7">
              <a:extLst>
                <a:ext uri="{FF2B5EF4-FFF2-40B4-BE49-F238E27FC236}">
                  <a16:creationId xmlns:a16="http://schemas.microsoft.com/office/drawing/2014/main" id="{AE810E99-69D3-7BEC-C6F3-B89B9C91806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弧形 8">
              <a:extLst>
                <a:ext uri="{FF2B5EF4-FFF2-40B4-BE49-F238E27FC236}">
                  <a16:creationId xmlns:a16="http://schemas.microsoft.com/office/drawing/2014/main" id="{2212B237-3E3D-EEE4-D5DE-328CA2F7043E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弧形 9">
              <a:extLst>
                <a:ext uri="{FF2B5EF4-FFF2-40B4-BE49-F238E27FC236}">
                  <a16:creationId xmlns:a16="http://schemas.microsoft.com/office/drawing/2014/main" id="{331BDF87-8AD4-F811-8E75-A0282561978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弧形 10">
              <a:extLst>
                <a:ext uri="{FF2B5EF4-FFF2-40B4-BE49-F238E27FC236}">
                  <a16:creationId xmlns:a16="http://schemas.microsoft.com/office/drawing/2014/main" id="{D560A1C9-B61B-660B-E8C5-53CA2560F74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弧形 11">
              <a:extLst>
                <a:ext uri="{FF2B5EF4-FFF2-40B4-BE49-F238E27FC236}">
                  <a16:creationId xmlns:a16="http://schemas.microsoft.com/office/drawing/2014/main" id="{6A068D7F-8986-D378-8442-E03532DF8AF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任意多边形 82">
            <a:extLst>
              <a:ext uri="{FF2B5EF4-FFF2-40B4-BE49-F238E27FC236}">
                <a16:creationId xmlns:a16="http://schemas.microsoft.com/office/drawing/2014/main" id="{ED280ED6-7271-E91E-A2E0-ACF2F9743184}"/>
              </a:ext>
            </a:extLst>
          </p:cNvPr>
          <p:cNvSpPr/>
          <p:nvPr/>
        </p:nvSpPr>
        <p:spPr>
          <a:xfrm rot="5400000">
            <a:off x="915049" y="392861"/>
            <a:ext cx="1170685" cy="3040347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3A359308-9660-C9A4-7B8B-12B5958A7054}"/>
              </a:ext>
            </a:extLst>
          </p:cNvPr>
          <p:cNvGrpSpPr/>
          <p:nvPr/>
        </p:nvGrpSpPr>
        <p:grpSpPr>
          <a:xfrm flipH="1">
            <a:off x="1929053" y="1449424"/>
            <a:ext cx="1965645" cy="1232847"/>
            <a:chOff x="594425" y="1153191"/>
            <a:chExt cx="2605975" cy="1634460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B95A9609-828E-2058-6F59-6F4F32BA99C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E2DC8552-5D85-47B6-49B3-D7964C3B9225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FD01DBA3-9437-FE26-5CB0-F9C16356044B}"/>
              </a:ext>
            </a:extLst>
          </p:cNvPr>
          <p:cNvGrpSpPr/>
          <p:nvPr/>
        </p:nvGrpSpPr>
        <p:grpSpPr>
          <a:xfrm>
            <a:off x="2084955" y="1422297"/>
            <a:ext cx="619808" cy="623440"/>
            <a:chOff x="1267237" y="4149067"/>
            <a:chExt cx="1172591" cy="117946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9B1C0754-7732-E883-D2AD-1C4D05A8DF6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F64D3CA1-6C28-7542-83D0-584845C1CB5C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C55A1D-2F05-5F75-F544-D57471E870E8}"/>
              </a:ext>
            </a:extLst>
          </p:cNvPr>
          <p:cNvSpPr txBox="1"/>
          <p:nvPr/>
        </p:nvSpPr>
        <p:spPr>
          <a:xfrm>
            <a:off x="-14288" y="1492634"/>
            <a:ext cx="209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VÍ DỤ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B42ABF-1960-FE47-EFFE-C154D3DE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51" y="3586327"/>
            <a:ext cx="2318815" cy="30318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267628-E72F-00FB-BEBA-619560F00D93}"/>
              </a:ext>
            </a:extLst>
          </p:cNvPr>
          <p:cNvSpPr/>
          <p:nvPr/>
        </p:nvSpPr>
        <p:spPr>
          <a:xfrm>
            <a:off x="3539306" y="2736987"/>
            <a:ext cx="3801914" cy="2756251"/>
          </a:xfrm>
          <a:custGeom>
            <a:avLst/>
            <a:gdLst>
              <a:gd name="connsiteX0" fmla="*/ 0 w 3801914"/>
              <a:gd name="connsiteY0" fmla="*/ 459384 h 2756251"/>
              <a:gd name="connsiteX1" fmla="*/ 459384 w 3801914"/>
              <a:gd name="connsiteY1" fmla="*/ 0 h 2756251"/>
              <a:gd name="connsiteX2" fmla="*/ 633652 w 3801914"/>
              <a:gd name="connsiteY2" fmla="*/ 0 h 2756251"/>
              <a:gd name="connsiteX3" fmla="*/ 633652 w 3801914"/>
              <a:gd name="connsiteY3" fmla="*/ 0 h 2756251"/>
              <a:gd name="connsiteX4" fmla="*/ 1584131 w 3801914"/>
              <a:gd name="connsiteY4" fmla="*/ 0 h 2756251"/>
              <a:gd name="connsiteX5" fmla="*/ 3342530 w 3801914"/>
              <a:gd name="connsiteY5" fmla="*/ 0 h 2756251"/>
              <a:gd name="connsiteX6" fmla="*/ 3801914 w 3801914"/>
              <a:gd name="connsiteY6" fmla="*/ 459384 h 2756251"/>
              <a:gd name="connsiteX7" fmla="*/ 3801914 w 3801914"/>
              <a:gd name="connsiteY7" fmla="*/ 459375 h 2756251"/>
              <a:gd name="connsiteX8" fmla="*/ 3801914 w 3801914"/>
              <a:gd name="connsiteY8" fmla="*/ 459375 h 2756251"/>
              <a:gd name="connsiteX9" fmla="*/ 3801914 w 3801914"/>
              <a:gd name="connsiteY9" fmla="*/ 1148438 h 2756251"/>
              <a:gd name="connsiteX10" fmla="*/ 3801914 w 3801914"/>
              <a:gd name="connsiteY10" fmla="*/ 2296867 h 2756251"/>
              <a:gd name="connsiteX11" fmla="*/ 3342530 w 3801914"/>
              <a:gd name="connsiteY11" fmla="*/ 2756251 h 2756251"/>
              <a:gd name="connsiteX12" fmla="*/ 1584131 w 3801914"/>
              <a:gd name="connsiteY12" fmla="*/ 2756251 h 2756251"/>
              <a:gd name="connsiteX13" fmla="*/ 633652 w 3801914"/>
              <a:gd name="connsiteY13" fmla="*/ 2756251 h 2756251"/>
              <a:gd name="connsiteX14" fmla="*/ 633652 w 3801914"/>
              <a:gd name="connsiteY14" fmla="*/ 2756251 h 2756251"/>
              <a:gd name="connsiteX15" fmla="*/ 459384 w 3801914"/>
              <a:gd name="connsiteY15" fmla="*/ 2756251 h 2756251"/>
              <a:gd name="connsiteX16" fmla="*/ 0 w 3801914"/>
              <a:gd name="connsiteY16" fmla="*/ 2296867 h 2756251"/>
              <a:gd name="connsiteX17" fmla="*/ 0 w 3801914"/>
              <a:gd name="connsiteY17" fmla="*/ 1148438 h 2756251"/>
              <a:gd name="connsiteX18" fmla="*/ -616404 w 3801914"/>
              <a:gd name="connsiteY18" fmla="*/ 1132819 h 2756251"/>
              <a:gd name="connsiteX19" fmla="*/ 0 w 3801914"/>
              <a:gd name="connsiteY19" fmla="*/ 459375 h 2756251"/>
              <a:gd name="connsiteX20" fmla="*/ 0 w 3801914"/>
              <a:gd name="connsiteY20" fmla="*/ 459384 h 27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01914" h="2756251" fill="none" extrusionOk="0">
                <a:moveTo>
                  <a:pt x="0" y="459384"/>
                </a:moveTo>
                <a:cubicBezTo>
                  <a:pt x="-26334" y="217210"/>
                  <a:pt x="227708" y="2665"/>
                  <a:pt x="459384" y="0"/>
                </a:cubicBezTo>
                <a:cubicBezTo>
                  <a:pt x="512008" y="11208"/>
                  <a:pt x="556844" y="257"/>
                  <a:pt x="633652" y="0"/>
                </a:cubicBezTo>
                <a:lnTo>
                  <a:pt x="633652" y="0"/>
                </a:lnTo>
                <a:cubicBezTo>
                  <a:pt x="1091362" y="-67167"/>
                  <a:pt x="1250922" y="-39319"/>
                  <a:pt x="1584131" y="0"/>
                </a:cubicBezTo>
                <a:cubicBezTo>
                  <a:pt x="2255538" y="-49087"/>
                  <a:pt x="2506380" y="-155997"/>
                  <a:pt x="3342530" y="0"/>
                </a:cubicBezTo>
                <a:cubicBezTo>
                  <a:pt x="3592043" y="-9679"/>
                  <a:pt x="3800645" y="212204"/>
                  <a:pt x="3801914" y="459384"/>
                </a:cubicBezTo>
                <a:lnTo>
                  <a:pt x="3801914" y="459375"/>
                </a:lnTo>
                <a:lnTo>
                  <a:pt x="3801914" y="459375"/>
                </a:lnTo>
                <a:cubicBezTo>
                  <a:pt x="3748936" y="598801"/>
                  <a:pt x="3775151" y="928157"/>
                  <a:pt x="3801914" y="1148438"/>
                </a:cubicBezTo>
                <a:cubicBezTo>
                  <a:pt x="3871426" y="1451869"/>
                  <a:pt x="3859796" y="1899645"/>
                  <a:pt x="3801914" y="2296867"/>
                </a:cubicBezTo>
                <a:cubicBezTo>
                  <a:pt x="3809753" y="2545620"/>
                  <a:pt x="3575659" y="2710813"/>
                  <a:pt x="3342530" y="2756251"/>
                </a:cubicBezTo>
                <a:cubicBezTo>
                  <a:pt x="2959284" y="2829594"/>
                  <a:pt x="2249995" y="2601427"/>
                  <a:pt x="1584131" y="2756251"/>
                </a:cubicBezTo>
                <a:cubicBezTo>
                  <a:pt x="1212891" y="2831625"/>
                  <a:pt x="922279" y="2824769"/>
                  <a:pt x="633652" y="2756251"/>
                </a:cubicBezTo>
                <a:lnTo>
                  <a:pt x="633652" y="2756251"/>
                </a:lnTo>
                <a:cubicBezTo>
                  <a:pt x="591106" y="2751738"/>
                  <a:pt x="540533" y="2742056"/>
                  <a:pt x="459384" y="2756251"/>
                </a:cubicBezTo>
                <a:cubicBezTo>
                  <a:pt x="177994" y="2773497"/>
                  <a:pt x="5719" y="2550714"/>
                  <a:pt x="0" y="2296867"/>
                </a:cubicBezTo>
                <a:cubicBezTo>
                  <a:pt x="95566" y="2064085"/>
                  <a:pt x="100479" y="1372704"/>
                  <a:pt x="0" y="1148438"/>
                </a:cubicBezTo>
                <a:cubicBezTo>
                  <a:pt x="-189666" y="1197592"/>
                  <a:pt x="-446697" y="1121919"/>
                  <a:pt x="-616404" y="1132819"/>
                </a:cubicBezTo>
                <a:cubicBezTo>
                  <a:pt x="-321095" y="909712"/>
                  <a:pt x="-221618" y="772038"/>
                  <a:pt x="0" y="459375"/>
                </a:cubicBezTo>
                <a:lnTo>
                  <a:pt x="0" y="459384"/>
                </a:lnTo>
                <a:close/>
              </a:path>
              <a:path w="3801914" h="2756251" stroke="0" extrusionOk="0">
                <a:moveTo>
                  <a:pt x="0" y="459384"/>
                </a:moveTo>
                <a:cubicBezTo>
                  <a:pt x="17333" y="199417"/>
                  <a:pt x="235710" y="17463"/>
                  <a:pt x="459384" y="0"/>
                </a:cubicBezTo>
                <a:cubicBezTo>
                  <a:pt x="522271" y="-3809"/>
                  <a:pt x="603864" y="-5422"/>
                  <a:pt x="633652" y="0"/>
                </a:cubicBezTo>
                <a:lnTo>
                  <a:pt x="633652" y="0"/>
                </a:lnTo>
                <a:cubicBezTo>
                  <a:pt x="1074417" y="4664"/>
                  <a:pt x="1411925" y="55803"/>
                  <a:pt x="1584131" y="0"/>
                </a:cubicBezTo>
                <a:cubicBezTo>
                  <a:pt x="2405470" y="63179"/>
                  <a:pt x="2805306" y="-54184"/>
                  <a:pt x="3342530" y="0"/>
                </a:cubicBezTo>
                <a:cubicBezTo>
                  <a:pt x="3610648" y="-33547"/>
                  <a:pt x="3805984" y="249471"/>
                  <a:pt x="3801914" y="459384"/>
                </a:cubicBezTo>
                <a:lnTo>
                  <a:pt x="3801914" y="459375"/>
                </a:lnTo>
                <a:lnTo>
                  <a:pt x="3801914" y="459375"/>
                </a:lnTo>
                <a:cubicBezTo>
                  <a:pt x="3846886" y="777156"/>
                  <a:pt x="3856314" y="840912"/>
                  <a:pt x="3801914" y="1148438"/>
                </a:cubicBezTo>
                <a:cubicBezTo>
                  <a:pt x="3804865" y="1397249"/>
                  <a:pt x="3852337" y="2021118"/>
                  <a:pt x="3801914" y="2296867"/>
                </a:cubicBezTo>
                <a:cubicBezTo>
                  <a:pt x="3844672" y="2539897"/>
                  <a:pt x="3595910" y="2760316"/>
                  <a:pt x="3342530" y="2756251"/>
                </a:cubicBezTo>
                <a:cubicBezTo>
                  <a:pt x="2551692" y="2767046"/>
                  <a:pt x="2292385" y="2744590"/>
                  <a:pt x="1584131" y="2756251"/>
                </a:cubicBezTo>
                <a:cubicBezTo>
                  <a:pt x="1359423" y="2790015"/>
                  <a:pt x="799433" y="2731269"/>
                  <a:pt x="633652" y="2756251"/>
                </a:cubicBezTo>
                <a:lnTo>
                  <a:pt x="633652" y="2756251"/>
                </a:lnTo>
                <a:cubicBezTo>
                  <a:pt x="548744" y="2756990"/>
                  <a:pt x="515263" y="2744750"/>
                  <a:pt x="459384" y="2756251"/>
                </a:cubicBezTo>
                <a:cubicBezTo>
                  <a:pt x="196689" y="2740339"/>
                  <a:pt x="-29088" y="2531198"/>
                  <a:pt x="0" y="2296867"/>
                </a:cubicBezTo>
                <a:cubicBezTo>
                  <a:pt x="-48810" y="1921617"/>
                  <a:pt x="-40352" y="1670595"/>
                  <a:pt x="0" y="1148438"/>
                </a:cubicBezTo>
                <a:cubicBezTo>
                  <a:pt x="-226752" y="1162307"/>
                  <a:pt x="-469591" y="1143937"/>
                  <a:pt x="-616404" y="1132819"/>
                </a:cubicBezTo>
                <a:cubicBezTo>
                  <a:pt x="-424882" y="987251"/>
                  <a:pt x="-166559" y="569843"/>
                  <a:pt x="0" y="459375"/>
                </a:cubicBezTo>
                <a:lnTo>
                  <a:pt x="0" y="459384"/>
                </a:ln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wedgeRoundRectCallout">
                    <a:avLst>
                      <a:gd name="adj1" fmla="val -66213"/>
                      <a:gd name="adj2" fmla="val -89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Bụng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chứa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mực</a:t>
            </a:r>
            <a:endParaRPr lang="en-US" sz="3200" dirty="0">
              <a:solidFill>
                <a:srgbClr val="002060"/>
              </a:solidFill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</a:rPr>
              <a:t>Mình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dài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xinh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xinh</a:t>
            </a:r>
            <a:endParaRPr lang="en-US" sz="3200" dirty="0">
              <a:solidFill>
                <a:srgbClr val="002060"/>
              </a:solidFill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</a:rPr>
              <a:t>Luôn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luôn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tình</a:t>
            </a:r>
            <a:endParaRPr lang="en-US" sz="3200" dirty="0">
              <a:solidFill>
                <a:srgbClr val="002060"/>
              </a:solidFill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</a:rPr>
              <a:t>Giúp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chữ</a:t>
            </a:r>
            <a:endParaRPr lang="en-US" sz="3200" dirty="0">
              <a:solidFill>
                <a:srgbClr val="002060"/>
              </a:solidFill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</a:rPr>
              <a:t>Đó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gì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AE32B5F9-38FA-30CF-EBB1-F8685CBBFA3C}"/>
              </a:ext>
            </a:extLst>
          </p:cNvPr>
          <p:cNvSpPr/>
          <p:nvPr/>
        </p:nvSpPr>
        <p:spPr>
          <a:xfrm>
            <a:off x="8492015" y="2162631"/>
            <a:ext cx="3581142" cy="2180107"/>
          </a:xfrm>
          <a:custGeom>
            <a:avLst/>
            <a:gdLst>
              <a:gd name="connsiteX0" fmla="*/ 323297 w 3581142"/>
              <a:gd name="connsiteY0" fmla="*/ 725188 h 2180107"/>
              <a:gd name="connsiteX1" fmla="*/ 466128 w 3581142"/>
              <a:gd name="connsiteY1" fmla="*/ 348564 h 2180107"/>
              <a:gd name="connsiteX2" fmla="*/ 1160969 w 3581142"/>
              <a:gd name="connsiteY2" fmla="*/ 262521 h 2180107"/>
              <a:gd name="connsiteX3" fmla="*/ 1861530 w 3581142"/>
              <a:gd name="connsiteY3" fmla="*/ 173197 h 2180107"/>
              <a:gd name="connsiteX4" fmla="*/ 2134509 w 3581142"/>
              <a:gd name="connsiteY4" fmla="*/ 10093 h 2180107"/>
              <a:gd name="connsiteX5" fmla="*/ 2473060 w 3581142"/>
              <a:gd name="connsiteY5" fmla="*/ 125204 h 2180107"/>
              <a:gd name="connsiteX6" fmla="*/ 2939769 w 3581142"/>
              <a:gd name="connsiteY6" fmla="*/ 34821 h 2180107"/>
              <a:gd name="connsiteX7" fmla="*/ 3176439 w 3581142"/>
              <a:gd name="connsiteY7" fmla="*/ 281395 h 2180107"/>
              <a:gd name="connsiteX8" fmla="*/ 3480173 w 3581142"/>
              <a:gd name="connsiteY8" fmla="*/ 520702 h 2180107"/>
              <a:gd name="connsiteX9" fmla="*/ 3466578 w 3581142"/>
              <a:gd name="connsiteY9" fmla="*/ 780195 h 2180107"/>
              <a:gd name="connsiteX10" fmla="*/ 3565888 w 3581142"/>
              <a:gd name="connsiteY10" fmla="*/ 1176954 h 2180107"/>
              <a:gd name="connsiteX11" fmla="*/ 3100672 w 3581142"/>
              <a:gd name="connsiteY11" fmla="*/ 1524258 h 2180107"/>
              <a:gd name="connsiteX12" fmla="*/ 2934132 w 3581142"/>
              <a:gd name="connsiteY12" fmla="*/ 1821852 h 2180107"/>
              <a:gd name="connsiteX13" fmla="*/ 2367118 w 3581142"/>
              <a:gd name="connsiteY13" fmla="*/ 1857885 h 2180107"/>
              <a:gd name="connsiteX14" fmla="*/ 1961918 w 3581142"/>
              <a:gd name="connsiteY14" fmla="*/ 2175363 h 2180107"/>
              <a:gd name="connsiteX15" fmla="*/ 1366139 w 3581142"/>
              <a:gd name="connsiteY15" fmla="*/ 1981575 h 2180107"/>
              <a:gd name="connsiteX16" fmla="*/ 481133 w 3581142"/>
              <a:gd name="connsiteY16" fmla="*/ 1790110 h 2180107"/>
              <a:gd name="connsiteX17" fmla="*/ 92015 w 3581142"/>
              <a:gd name="connsiteY17" fmla="*/ 1577044 h 2180107"/>
              <a:gd name="connsiteX18" fmla="*/ 175160 w 3581142"/>
              <a:gd name="connsiteY18" fmla="*/ 1289442 h 2180107"/>
              <a:gd name="connsiteX19" fmla="*/ -415 w 3581142"/>
              <a:gd name="connsiteY19" fmla="*/ 994371 h 2180107"/>
              <a:gd name="connsiteX20" fmla="*/ 320230 w 3581142"/>
              <a:gd name="connsiteY20" fmla="*/ 732102 h 2180107"/>
              <a:gd name="connsiteX21" fmla="*/ 323297 w 3581142"/>
              <a:gd name="connsiteY21" fmla="*/ 725188 h 2180107"/>
              <a:gd name="connsiteX0" fmla="*/ 389034 w 3581142"/>
              <a:gd name="connsiteY0" fmla="*/ 1321033 h 2180107"/>
              <a:gd name="connsiteX1" fmla="*/ 179057 w 3581142"/>
              <a:gd name="connsiteY1" fmla="*/ 1280812 h 2180107"/>
              <a:gd name="connsiteX2" fmla="*/ 574309 w 3581142"/>
              <a:gd name="connsiteY2" fmla="*/ 1761193 h 2180107"/>
              <a:gd name="connsiteX3" fmla="*/ 482459 w 3581142"/>
              <a:gd name="connsiteY3" fmla="*/ 1780420 h 2180107"/>
              <a:gd name="connsiteX4" fmla="*/ 1365973 w 3581142"/>
              <a:gd name="connsiteY4" fmla="*/ 1972694 h 2180107"/>
              <a:gd name="connsiteX5" fmla="*/ 1310598 w 3581142"/>
              <a:gd name="connsiteY5" fmla="*/ 1884884 h 2180107"/>
              <a:gd name="connsiteX6" fmla="*/ 2389666 w 3581142"/>
              <a:gd name="connsiteY6" fmla="*/ 1753724 h 2180107"/>
              <a:gd name="connsiteX7" fmla="*/ 2367532 w 3581142"/>
              <a:gd name="connsiteY7" fmla="*/ 1850063 h 2180107"/>
              <a:gd name="connsiteX8" fmla="*/ 2829185 w 3581142"/>
              <a:gd name="connsiteY8" fmla="*/ 1158383 h 2180107"/>
              <a:gd name="connsiteX9" fmla="*/ 3098682 w 3581142"/>
              <a:gd name="connsiteY9" fmla="*/ 1518505 h 2180107"/>
              <a:gd name="connsiteX10" fmla="*/ 3464920 w 3581142"/>
              <a:gd name="connsiteY10" fmla="*/ 774846 h 2180107"/>
              <a:gd name="connsiteX11" fmla="*/ 3344886 w 3581142"/>
              <a:gd name="connsiteY11" fmla="*/ 909891 h 2180107"/>
              <a:gd name="connsiteX12" fmla="*/ 3176937 w 3581142"/>
              <a:gd name="connsiteY12" fmla="*/ 273825 h 2180107"/>
              <a:gd name="connsiteX13" fmla="*/ 3183237 w 3581142"/>
              <a:gd name="connsiteY13" fmla="*/ 337613 h 2180107"/>
              <a:gd name="connsiteX14" fmla="*/ 2410473 w 3581142"/>
              <a:gd name="connsiteY14" fmla="*/ 199439 h 2180107"/>
              <a:gd name="connsiteX15" fmla="*/ 2471982 w 3581142"/>
              <a:gd name="connsiteY15" fmla="*/ 118089 h 2180107"/>
              <a:gd name="connsiteX16" fmla="*/ 1835418 w 3581142"/>
              <a:gd name="connsiteY16" fmla="*/ 238196 h 2180107"/>
              <a:gd name="connsiteX17" fmla="*/ 1865178 w 3581142"/>
              <a:gd name="connsiteY17" fmla="*/ 168049 h 2180107"/>
              <a:gd name="connsiteX18" fmla="*/ 1160555 w 3581142"/>
              <a:gd name="connsiteY18" fmla="*/ 262016 h 2180107"/>
              <a:gd name="connsiteX19" fmla="*/ 1268321 w 3581142"/>
              <a:gd name="connsiteY19" fmla="*/ 330043 h 2180107"/>
              <a:gd name="connsiteX20" fmla="*/ 342115 w 3581142"/>
              <a:gd name="connsiteY20" fmla="*/ 796798 h 2180107"/>
              <a:gd name="connsiteX21" fmla="*/ 323297 w 3581142"/>
              <a:gd name="connsiteY21" fmla="*/ 725188 h 218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81142" h="2180107" fill="none" extrusionOk="0">
                <a:moveTo>
                  <a:pt x="323297" y="725188"/>
                </a:moveTo>
                <a:cubicBezTo>
                  <a:pt x="305364" y="583283"/>
                  <a:pt x="357225" y="455514"/>
                  <a:pt x="466128" y="348564"/>
                </a:cubicBezTo>
                <a:cubicBezTo>
                  <a:pt x="669068" y="172511"/>
                  <a:pt x="920708" y="123463"/>
                  <a:pt x="1160969" y="262521"/>
                </a:cubicBezTo>
                <a:cubicBezTo>
                  <a:pt x="1306374" y="37977"/>
                  <a:pt x="1644244" y="-7613"/>
                  <a:pt x="1861530" y="173197"/>
                </a:cubicBezTo>
                <a:cubicBezTo>
                  <a:pt x="1903899" y="75156"/>
                  <a:pt x="2003250" y="28675"/>
                  <a:pt x="2134509" y="10093"/>
                </a:cubicBezTo>
                <a:cubicBezTo>
                  <a:pt x="2272080" y="-2215"/>
                  <a:pt x="2393653" y="51265"/>
                  <a:pt x="2473060" y="125204"/>
                </a:cubicBezTo>
                <a:cubicBezTo>
                  <a:pt x="2584813" y="15225"/>
                  <a:pt x="2803212" y="-22597"/>
                  <a:pt x="2939769" y="34821"/>
                </a:cubicBezTo>
                <a:cubicBezTo>
                  <a:pt x="3075529" y="93243"/>
                  <a:pt x="3146664" y="174294"/>
                  <a:pt x="3176439" y="281395"/>
                </a:cubicBezTo>
                <a:cubicBezTo>
                  <a:pt x="3309291" y="311369"/>
                  <a:pt x="3444629" y="385705"/>
                  <a:pt x="3480173" y="520702"/>
                </a:cubicBezTo>
                <a:cubicBezTo>
                  <a:pt x="3528134" y="604357"/>
                  <a:pt x="3500478" y="684411"/>
                  <a:pt x="3466578" y="780195"/>
                </a:cubicBezTo>
                <a:cubicBezTo>
                  <a:pt x="3566503" y="900586"/>
                  <a:pt x="3595342" y="1063355"/>
                  <a:pt x="3565888" y="1176954"/>
                </a:cubicBezTo>
                <a:cubicBezTo>
                  <a:pt x="3506635" y="1364687"/>
                  <a:pt x="3300560" y="1507220"/>
                  <a:pt x="3100672" y="1524258"/>
                </a:cubicBezTo>
                <a:cubicBezTo>
                  <a:pt x="3095251" y="1636860"/>
                  <a:pt x="3029351" y="1767538"/>
                  <a:pt x="2934132" y="1821852"/>
                </a:cubicBezTo>
                <a:cubicBezTo>
                  <a:pt x="2756021" y="1939884"/>
                  <a:pt x="2559758" y="1928084"/>
                  <a:pt x="2367118" y="1857885"/>
                </a:cubicBezTo>
                <a:cubicBezTo>
                  <a:pt x="2276705" y="2022734"/>
                  <a:pt x="2150995" y="2139379"/>
                  <a:pt x="1961918" y="2175363"/>
                </a:cubicBezTo>
                <a:cubicBezTo>
                  <a:pt x="1730092" y="2221475"/>
                  <a:pt x="1525509" y="2151170"/>
                  <a:pt x="1366139" y="1981575"/>
                </a:cubicBezTo>
                <a:cubicBezTo>
                  <a:pt x="1027021" y="2125163"/>
                  <a:pt x="676868" y="2054219"/>
                  <a:pt x="481133" y="1790110"/>
                </a:cubicBezTo>
                <a:cubicBezTo>
                  <a:pt x="307958" y="1807538"/>
                  <a:pt x="130860" y="1733166"/>
                  <a:pt x="92015" y="1577044"/>
                </a:cubicBezTo>
                <a:cubicBezTo>
                  <a:pt x="70505" y="1478168"/>
                  <a:pt x="78620" y="1356262"/>
                  <a:pt x="175160" y="1289442"/>
                </a:cubicBezTo>
                <a:cubicBezTo>
                  <a:pt x="70627" y="1215902"/>
                  <a:pt x="-18729" y="1119131"/>
                  <a:pt x="-415" y="994371"/>
                </a:cubicBezTo>
                <a:cubicBezTo>
                  <a:pt x="31423" y="884547"/>
                  <a:pt x="153418" y="732198"/>
                  <a:pt x="320230" y="732102"/>
                </a:cubicBezTo>
                <a:cubicBezTo>
                  <a:pt x="320783" y="729977"/>
                  <a:pt x="322281" y="727540"/>
                  <a:pt x="323297" y="725188"/>
                </a:cubicBezTo>
                <a:close/>
              </a:path>
              <a:path w="3581142" h="2180107" fill="none" extrusionOk="0">
                <a:moveTo>
                  <a:pt x="389034" y="1321033"/>
                </a:moveTo>
                <a:cubicBezTo>
                  <a:pt x="313630" y="1317981"/>
                  <a:pt x="236292" y="1311680"/>
                  <a:pt x="179057" y="1280812"/>
                </a:cubicBezTo>
                <a:moveTo>
                  <a:pt x="574309" y="1761193"/>
                </a:moveTo>
                <a:cubicBezTo>
                  <a:pt x="545695" y="1771224"/>
                  <a:pt x="518621" y="1778173"/>
                  <a:pt x="482459" y="1780420"/>
                </a:cubicBezTo>
                <a:moveTo>
                  <a:pt x="1365973" y="1972694"/>
                </a:moveTo>
                <a:cubicBezTo>
                  <a:pt x="1343102" y="1944711"/>
                  <a:pt x="1324101" y="1918813"/>
                  <a:pt x="1310598" y="1884884"/>
                </a:cubicBezTo>
                <a:moveTo>
                  <a:pt x="2389666" y="1753724"/>
                </a:moveTo>
                <a:cubicBezTo>
                  <a:pt x="2385220" y="1787310"/>
                  <a:pt x="2375429" y="1818649"/>
                  <a:pt x="2367532" y="1850063"/>
                </a:cubicBezTo>
                <a:moveTo>
                  <a:pt x="2829185" y="1158383"/>
                </a:moveTo>
                <a:cubicBezTo>
                  <a:pt x="2996585" y="1233260"/>
                  <a:pt x="3090435" y="1362652"/>
                  <a:pt x="3098682" y="1518505"/>
                </a:cubicBezTo>
                <a:moveTo>
                  <a:pt x="3464920" y="774846"/>
                </a:moveTo>
                <a:cubicBezTo>
                  <a:pt x="3436318" y="823899"/>
                  <a:pt x="3400328" y="882227"/>
                  <a:pt x="3344886" y="909891"/>
                </a:cubicBezTo>
                <a:moveTo>
                  <a:pt x="3176937" y="273825"/>
                </a:moveTo>
                <a:cubicBezTo>
                  <a:pt x="3182406" y="298712"/>
                  <a:pt x="3185753" y="313457"/>
                  <a:pt x="3183237" y="337613"/>
                </a:cubicBezTo>
                <a:moveTo>
                  <a:pt x="2410473" y="199439"/>
                </a:moveTo>
                <a:cubicBezTo>
                  <a:pt x="2430276" y="171118"/>
                  <a:pt x="2446720" y="136105"/>
                  <a:pt x="2471982" y="118089"/>
                </a:cubicBezTo>
                <a:moveTo>
                  <a:pt x="1835418" y="238196"/>
                </a:moveTo>
                <a:cubicBezTo>
                  <a:pt x="1839261" y="213030"/>
                  <a:pt x="1855286" y="187540"/>
                  <a:pt x="1865178" y="168049"/>
                </a:cubicBezTo>
                <a:moveTo>
                  <a:pt x="1160555" y="262016"/>
                </a:moveTo>
                <a:cubicBezTo>
                  <a:pt x="1193434" y="278083"/>
                  <a:pt x="1235774" y="304439"/>
                  <a:pt x="1268321" y="330043"/>
                </a:cubicBezTo>
                <a:moveTo>
                  <a:pt x="342115" y="796798"/>
                </a:moveTo>
                <a:cubicBezTo>
                  <a:pt x="334131" y="770995"/>
                  <a:pt x="329876" y="749862"/>
                  <a:pt x="323297" y="725188"/>
                </a:cubicBezTo>
              </a:path>
              <a:path w="3581142" h="2180107" stroke="0" extrusionOk="0">
                <a:moveTo>
                  <a:pt x="323297" y="725188"/>
                </a:moveTo>
                <a:cubicBezTo>
                  <a:pt x="306174" y="586347"/>
                  <a:pt x="370887" y="460472"/>
                  <a:pt x="466128" y="348564"/>
                </a:cubicBezTo>
                <a:cubicBezTo>
                  <a:pt x="628682" y="187932"/>
                  <a:pt x="898564" y="134464"/>
                  <a:pt x="1160969" y="262521"/>
                </a:cubicBezTo>
                <a:cubicBezTo>
                  <a:pt x="1335244" y="33988"/>
                  <a:pt x="1645352" y="-26021"/>
                  <a:pt x="1861530" y="173197"/>
                </a:cubicBezTo>
                <a:cubicBezTo>
                  <a:pt x="1911120" y="79845"/>
                  <a:pt x="2038745" y="18699"/>
                  <a:pt x="2134509" y="10093"/>
                </a:cubicBezTo>
                <a:cubicBezTo>
                  <a:pt x="2270610" y="-20167"/>
                  <a:pt x="2394729" y="50521"/>
                  <a:pt x="2473060" y="125204"/>
                </a:cubicBezTo>
                <a:cubicBezTo>
                  <a:pt x="2574653" y="9392"/>
                  <a:pt x="2785650" y="-22390"/>
                  <a:pt x="2939769" y="34821"/>
                </a:cubicBezTo>
                <a:cubicBezTo>
                  <a:pt x="3074312" y="69902"/>
                  <a:pt x="3156234" y="169381"/>
                  <a:pt x="3176439" y="281395"/>
                </a:cubicBezTo>
                <a:cubicBezTo>
                  <a:pt x="3325217" y="312412"/>
                  <a:pt x="3431826" y="427298"/>
                  <a:pt x="3480173" y="520702"/>
                </a:cubicBezTo>
                <a:cubicBezTo>
                  <a:pt x="3515516" y="605273"/>
                  <a:pt x="3509434" y="702958"/>
                  <a:pt x="3466578" y="780195"/>
                </a:cubicBezTo>
                <a:cubicBezTo>
                  <a:pt x="3548095" y="876464"/>
                  <a:pt x="3616701" y="1061455"/>
                  <a:pt x="3565888" y="1176954"/>
                </a:cubicBezTo>
                <a:cubicBezTo>
                  <a:pt x="3497554" y="1353226"/>
                  <a:pt x="3344558" y="1508063"/>
                  <a:pt x="3100672" y="1524258"/>
                </a:cubicBezTo>
                <a:cubicBezTo>
                  <a:pt x="3098611" y="1636922"/>
                  <a:pt x="3021943" y="1735911"/>
                  <a:pt x="2934132" y="1821852"/>
                </a:cubicBezTo>
                <a:cubicBezTo>
                  <a:pt x="2796783" y="1908266"/>
                  <a:pt x="2526321" y="1947934"/>
                  <a:pt x="2367118" y="1857885"/>
                </a:cubicBezTo>
                <a:cubicBezTo>
                  <a:pt x="2304511" y="2002200"/>
                  <a:pt x="2152065" y="2117717"/>
                  <a:pt x="1961918" y="2175363"/>
                </a:cubicBezTo>
                <a:cubicBezTo>
                  <a:pt x="1721101" y="2186209"/>
                  <a:pt x="1500800" y="2145171"/>
                  <a:pt x="1366139" y="1981575"/>
                </a:cubicBezTo>
                <a:cubicBezTo>
                  <a:pt x="1004691" y="2158878"/>
                  <a:pt x="664412" y="2049437"/>
                  <a:pt x="481133" y="1790110"/>
                </a:cubicBezTo>
                <a:cubicBezTo>
                  <a:pt x="318919" y="1802164"/>
                  <a:pt x="162856" y="1719994"/>
                  <a:pt x="92015" y="1577044"/>
                </a:cubicBezTo>
                <a:cubicBezTo>
                  <a:pt x="60396" y="1470223"/>
                  <a:pt x="89628" y="1360226"/>
                  <a:pt x="175160" y="1289442"/>
                </a:cubicBezTo>
                <a:cubicBezTo>
                  <a:pt x="55670" y="1232728"/>
                  <a:pt x="-16654" y="1116177"/>
                  <a:pt x="-415" y="994371"/>
                </a:cubicBezTo>
                <a:cubicBezTo>
                  <a:pt x="18885" y="853202"/>
                  <a:pt x="150526" y="758872"/>
                  <a:pt x="320230" y="732102"/>
                </a:cubicBezTo>
                <a:cubicBezTo>
                  <a:pt x="320915" y="729446"/>
                  <a:pt x="322443" y="727368"/>
                  <a:pt x="323297" y="725188"/>
                </a:cubicBezTo>
                <a:close/>
              </a:path>
              <a:path w="3581142" h="2180107" fill="none" stroke="0" extrusionOk="0">
                <a:moveTo>
                  <a:pt x="389034" y="1321033"/>
                </a:moveTo>
                <a:cubicBezTo>
                  <a:pt x="311827" y="1329017"/>
                  <a:pt x="251203" y="1316610"/>
                  <a:pt x="179057" y="1280812"/>
                </a:cubicBezTo>
                <a:moveTo>
                  <a:pt x="574309" y="1761193"/>
                </a:moveTo>
                <a:cubicBezTo>
                  <a:pt x="539988" y="1770131"/>
                  <a:pt x="519464" y="1780441"/>
                  <a:pt x="482459" y="1780420"/>
                </a:cubicBezTo>
                <a:moveTo>
                  <a:pt x="1365973" y="1972694"/>
                </a:moveTo>
                <a:cubicBezTo>
                  <a:pt x="1344422" y="1943969"/>
                  <a:pt x="1328280" y="1913692"/>
                  <a:pt x="1310598" y="1884884"/>
                </a:cubicBezTo>
                <a:moveTo>
                  <a:pt x="2389666" y="1753724"/>
                </a:moveTo>
                <a:cubicBezTo>
                  <a:pt x="2384279" y="1787324"/>
                  <a:pt x="2378508" y="1818858"/>
                  <a:pt x="2367532" y="1850063"/>
                </a:cubicBezTo>
                <a:moveTo>
                  <a:pt x="2829185" y="1158383"/>
                </a:moveTo>
                <a:cubicBezTo>
                  <a:pt x="3000564" y="1226844"/>
                  <a:pt x="3102270" y="1366402"/>
                  <a:pt x="3098682" y="1518505"/>
                </a:cubicBezTo>
                <a:moveTo>
                  <a:pt x="3464920" y="774846"/>
                </a:moveTo>
                <a:cubicBezTo>
                  <a:pt x="3438200" y="830376"/>
                  <a:pt x="3400364" y="883162"/>
                  <a:pt x="3344886" y="909891"/>
                </a:cubicBezTo>
                <a:moveTo>
                  <a:pt x="3176937" y="273825"/>
                </a:moveTo>
                <a:cubicBezTo>
                  <a:pt x="3180579" y="296019"/>
                  <a:pt x="3181114" y="316237"/>
                  <a:pt x="3183237" y="337613"/>
                </a:cubicBezTo>
                <a:moveTo>
                  <a:pt x="2410473" y="199439"/>
                </a:moveTo>
                <a:cubicBezTo>
                  <a:pt x="2427148" y="169698"/>
                  <a:pt x="2449351" y="141117"/>
                  <a:pt x="2471982" y="118089"/>
                </a:cubicBezTo>
                <a:moveTo>
                  <a:pt x="1835418" y="238196"/>
                </a:moveTo>
                <a:cubicBezTo>
                  <a:pt x="1842218" y="214150"/>
                  <a:pt x="1855018" y="186773"/>
                  <a:pt x="1865178" y="168049"/>
                </a:cubicBezTo>
                <a:moveTo>
                  <a:pt x="1160555" y="262016"/>
                </a:moveTo>
                <a:cubicBezTo>
                  <a:pt x="1195344" y="282715"/>
                  <a:pt x="1237587" y="305920"/>
                  <a:pt x="1268321" y="330043"/>
                </a:cubicBezTo>
                <a:moveTo>
                  <a:pt x="342115" y="796798"/>
                </a:moveTo>
                <a:cubicBezTo>
                  <a:pt x="332337" y="770706"/>
                  <a:pt x="327133" y="745168"/>
                  <a:pt x="323297" y="725188"/>
                </a:cubicBezTo>
              </a:path>
            </a:pathLst>
          </a:custGeom>
          <a:solidFill>
            <a:srgbClr val="FFFFAB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A36CA37B-6A3F-E223-F97C-855D4804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171" y="3772437"/>
            <a:ext cx="2004219" cy="29628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353AB2B-8ED8-60FB-92FF-334D02A5DB7E}"/>
              </a:ext>
            </a:extLst>
          </p:cNvPr>
          <p:cNvSpPr txBox="1"/>
          <p:nvPr/>
        </p:nvSpPr>
        <p:spPr>
          <a:xfrm>
            <a:off x="3020565" y="5704791"/>
            <a:ext cx="5239134" cy="105560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CỤM TỪ NÀO LÀ TỪ MIÊU TẢ </a:t>
            </a:r>
          </a:p>
          <a:p>
            <a:pPr algn="ctr"/>
            <a:r>
              <a:rPr lang="en-US" sz="2800" b="1" dirty="0"/>
              <a:t>CÂY BÚT TRONG CÂU ĐỐ?</a:t>
            </a:r>
          </a:p>
        </p:txBody>
      </p:sp>
    </p:spTree>
    <p:extLst>
      <p:ext uri="{BB962C8B-B14F-4D97-AF65-F5344CB8AC3E}">
        <p14:creationId xmlns:p14="http://schemas.microsoft.com/office/powerpoint/2010/main" val="818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81D140-404C-854D-5561-6DDB27EBC4FA}"/>
              </a:ext>
            </a:extLst>
          </p:cNvPr>
          <p:cNvGrpSpPr/>
          <p:nvPr/>
        </p:nvGrpSpPr>
        <p:grpSpPr>
          <a:xfrm>
            <a:off x="3988574" y="94629"/>
            <a:ext cx="4170721" cy="2069181"/>
            <a:chOff x="2859242" y="263864"/>
            <a:chExt cx="6473516" cy="20691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A5AEE-0874-5D26-8879-B7433E2B7653}"/>
                </a:ext>
              </a:extLst>
            </p:cNvPr>
            <p:cNvSpPr txBox="1"/>
            <p:nvPr/>
          </p:nvSpPr>
          <p:spPr>
            <a:xfrm>
              <a:off x="2859242" y="265043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ĐỐ BẠN</a:t>
              </a:r>
              <a:endParaRPr lang="en-US" sz="54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1FE04D-852D-C6E5-6B39-746681D40E53}"/>
                </a:ext>
              </a:extLst>
            </p:cNvPr>
            <p:cNvSpPr txBox="1"/>
            <p:nvPr/>
          </p:nvSpPr>
          <p:spPr>
            <a:xfrm>
              <a:off x="2859242" y="263864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 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endParaRPr lang="en-US" sz="5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E124CA4D-E27D-947C-8A32-76C8F8D45E9D}"/>
              </a:ext>
            </a:extLst>
          </p:cNvPr>
          <p:cNvGrpSpPr/>
          <p:nvPr/>
        </p:nvGrpSpPr>
        <p:grpSpPr>
          <a:xfrm>
            <a:off x="-14288" y="340132"/>
            <a:ext cx="3508335" cy="3272680"/>
            <a:chOff x="3051715" y="1629522"/>
            <a:chExt cx="7107908" cy="7107908"/>
          </a:xfrm>
        </p:grpSpPr>
        <p:sp>
          <p:nvSpPr>
            <p:cNvPr id="13" name="弧形 7">
              <a:extLst>
                <a:ext uri="{FF2B5EF4-FFF2-40B4-BE49-F238E27FC236}">
                  <a16:creationId xmlns:a16="http://schemas.microsoft.com/office/drawing/2014/main" id="{AE810E99-69D3-7BEC-C6F3-B89B9C91806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弧形 8">
              <a:extLst>
                <a:ext uri="{FF2B5EF4-FFF2-40B4-BE49-F238E27FC236}">
                  <a16:creationId xmlns:a16="http://schemas.microsoft.com/office/drawing/2014/main" id="{2212B237-3E3D-EEE4-D5DE-328CA2F7043E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弧形 9">
              <a:extLst>
                <a:ext uri="{FF2B5EF4-FFF2-40B4-BE49-F238E27FC236}">
                  <a16:creationId xmlns:a16="http://schemas.microsoft.com/office/drawing/2014/main" id="{331BDF87-8AD4-F811-8E75-A0282561978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弧形 10">
              <a:extLst>
                <a:ext uri="{FF2B5EF4-FFF2-40B4-BE49-F238E27FC236}">
                  <a16:creationId xmlns:a16="http://schemas.microsoft.com/office/drawing/2014/main" id="{D560A1C9-B61B-660B-E8C5-53CA2560F74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弧形 11">
              <a:extLst>
                <a:ext uri="{FF2B5EF4-FFF2-40B4-BE49-F238E27FC236}">
                  <a16:creationId xmlns:a16="http://schemas.microsoft.com/office/drawing/2014/main" id="{6A068D7F-8986-D378-8442-E03532DF8AF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任意多边形 82">
            <a:extLst>
              <a:ext uri="{FF2B5EF4-FFF2-40B4-BE49-F238E27FC236}">
                <a16:creationId xmlns:a16="http://schemas.microsoft.com/office/drawing/2014/main" id="{ED280ED6-7271-E91E-A2E0-ACF2F9743184}"/>
              </a:ext>
            </a:extLst>
          </p:cNvPr>
          <p:cNvSpPr/>
          <p:nvPr/>
        </p:nvSpPr>
        <p:spPr>
          <a:xfrm rot="5400000">
            <a:off x="915049" y="392861"/>
            <a:ext cx="1170685" cy="3040347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3A359308-9660-C9A4-7B8B-12B5958A7054}"/>
              </a:ext>
            </a:extLst>
          </p:cNvPr>
          <p:cNvGrpSpPr/>
          <p:nvPr/>
        </p:nvGrpSpPr>
        <p:grpSpPr>
          <a:xfrm flipH="1">
            <a:off x="1929053" y="1449424"/>
            <a:ext cx="1965645" cy="1232847"/>
            <a:chOff x="594425" y="1153191"/>
            <a:chExt cx="2605975" cy="1634460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B95A9609-828E-2058-6F59-6F4F32BA99C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E2DC8552-5D85-47B6-49B3-D7964C3B9225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FD01DBA3-9437-FE26-5CB0-F9C16356044B}"/>
              </a:ext>
            </a:extLst>
          </p:cNvPr>
          <p:cNvGrpSpPr/>
          <p:nvPr/>
        </p:nvGrpSpPr>
        <p:grpSpPr>
          <a:xfrm>
            <a:off x="2084955" y="1422297"/>
            <a:ext cx="619808" cy="623440"/>
            <a:chOff x="1267237" y="4149067"/>
            <a:chExt cx="1172591" cy="117946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9B1C0754-7732-E883-D2AD-1C4D05A8DF6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F64D3CA1-6C28-7542-83D0-584845C1CB5C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C55A1D-2F05-5F75-F544-D57471E870E8}"/>
              </a:ext>
            </a:extLst>
          </p:cNvPr>
          <p:cNvSpPr txBox="1"/>
          <p:nvPr/>
        </p:nvSpPr>
        <p:spPr>
          <a:xfrm>
            <a:off x="-14288" y="1492634"/>
            <a:ext cx="209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VÍ DỤ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B42ABF-1960-FE47-EFFE-C154D3DE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88" y="3650449"/>
            <a:ext cx="2318815" cy="30318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267628-E72F-00FB-BEBA-619560F00D93}"/>
              </a:ext>
            </a:extLst>
          </p:cNvPr>
          <p:cNvSpPr/>
          <p:nvPr/>
        </p:nvSpPr>
        <p:spPr>
          <a:xfrm>
            <a:off x="3872625" y="2803891"/>
            <a:ext cx="2623087" cy="1461651"/>
          </a:xfrm>
          <a:custGeom>
            <a:avLst/>
            <a:gdLst>
              <a:gd name="connsiteX0" fmla="*/ 0 w 2623087"/>
              <a:gd name="connsiteY0" fmla="*/ 243613 h 1461651"/>
              <a:gd name="connsiteX1" fmla="*/ 243613 w 2623087"/>
              <a:gd name="connsiteY1" fmla="*/ 0 h 1461651"/>
              <a:gd name="connsiteX2" fmla="*/ 437181 w 2623087"/>
              <a:gd name="connsiteY2" fmla="*/ 0 h 1461651"/>
              <a:gd name="connsiteX3" fmla="*/ 437181 w 2623087"/>
              <a:gd name="connsiteY3" fmla="*/ 0 h 1461651"/>
              <a:gd name="connsiteX4" fmla="*/ 1092953 w 2623087"/>
              <a:gd name="connsiteY4" fmla="*/ 0 h 1461651"/>
              <a:gd name="connsiteX5" fmla="*/ 2379474 w 2623087"/>
              <a:gd name="connsiteY5" fmla="*/ 0 h 1461651"/>
              <a:gd name="connsiteX6" fmla="*/ 2623087 w 2623087"/>
              <a:gd name="connsiteY6" fmla="*/ 243613 h 1461651"/>
              <a:gd name="connsiteX7" fmla="*/ 2623087 w 2623087"/>
              <a:gd name="connsiteY7" fmla="*/ 852630 h 1461651"/>
              <a:gd name="connsiteX8" fmla="*/ 2623087 w 2623087"/>
              <a:gd name="connsiteY8" fmla="*/ 852630 h 1461651"/>
              <a:gd name="connsiteX9" fmla="*/ 2623087 w 2623087"/>
              <a:gd name="connsiteY9" fmla="*/ 1218043 h 1461651"/>
              <a:gd name="connsiteX10" fmla="*/ 2623087 w 2623087"/>
              <a:gd name="connsiteY10" fmla="*/ 1218038 h 1461651"/>
              <a:gd name="connsiteX11" fmla="*/ 2379474 w 2623087"/>
              <a:gd name="connsiteY11" fmla="*/ 1461651 h 1461651"/>
              <a:gd name="connsiteX12" fmla="*/ 1092953 w 2623087"/>
              <a:gd name="connsiteY12" fmla="*/ 1461651 h 1461651"/>
              <a:gd name="connsiteX13" fmla="*/ 93015 w 2623087"/>
              <a:gd name="connsiteY13" fmla="*/ 1867756 h 1461651"/>
              <a:gd name="connsiteX14" fmla="*/ 437181 w 2623087"/>
              <a:gd name="connsiteY14" fmla="*/ 1461651 h 1461651"/>
              <a:gd name="connsiteX15" fmla="*/ 243613 w 2623087"/>
              <a:gd name="connsiteY15" fmla="*/ 1461651 h 1461651"/>
              <a:gd name="connsiteX16" fmla="*/ 0 w 2623087"/>
              <a:gd name="connsiteY16" fmla="*/ 1218038 h 1461651"/>
              <a:gd name="connsiteX17" fmla="*/ 0 w 2623087"/>
              <a:gd name="connsiteY17" fmla="*/ 1218043 h 1461651"/>
              <a:gd name="connsiteX18" fmla="*/ 0 w 2623087"/>
              <a:gd name="connsiteY18" fmla="*/ 852630 h 1461651"/>
              <a:gd name="connsiteX19" fmla="*/ 0 w 2623087"/>
              <a:gd name="connsiteY19" fmla="*/ 852630 h 1461651"/>
              <a:gd name="connsiteX20" fmla="*/ 0 w 2623087"/>
              <a:gd name="connsiteY20" fmla="*/ 243613 h 14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23087" h="1461651" fill="none" extrusionOk="0">
                <a:moveTo>
                  <a:pt x="0" y="243613"/>
                </a:moveTo>
                <a:cubicBezTo>
                  <a:pt x="-18307" y="117089"/>
                  <a:pt x="112469" y="411"/>
                  <a:pt x="243613" y="0"/>
                </a:cubicBezTo>
                <a:cubicBezTo>
                  <a:pt x="329742" y="10529"/>
                  <a:pt x="397489" y="-15437"/>
                  <a:pt x="437181" y="0"/>
                </a:cubicBezTo>
                <a:lnTo>
                  <a:pt x="437181" y="0"/>
                </a:lnTo>
                <a:cubicBezTo>
                  <a:pt x="636694" y="28363"/>
                  <a:pt x="849903" y="16147"/>
                  <a:pt x="1092953" y="0"/>
                </a:cubicBezTo>
                <a:cubicBezTo>
                  <a:pt x="1556417" y="-101622"/>
                  <a:pt x="1759780" y="113176"/>
                  <a:pt x="2379474" y="0"/>
                </a:cubicBezTo>
                <a:cubicBezTo>
                  <a:pt x="2509257" y="-10976"/>
                  <a:pt x="2622739" y="110862"/>
                  <a:pt x="2623087" y="243613"/>
                </a:cubicBezTo>
                <a:cubicBezTo>
                  <a:pt x="2646841" y="327184"/>
                  <a:pt x="2590560" y="650284"/>
                  <a:pt x="2623087" y="852630"/>
                </a:cubicBezTo>
                <a:lnTo>
                  <a:pt x="2623087" y="852630"/>
                </a:lnTo>
                <a:cubicBezTo>
                  <a:pt x="2620173" y="942737"/>
                  <a:pt x="2624150" y="1121513"/>
                  <a:pt x="2623087" y="1218043"/>
                </a:cubicBezTo>
                <a:lnTo>
                  <a:pt x="2623087" y="1218038"/>
                </a:lnTo>
                <a:cubicBezTo>
                  <a:pt x="2630949" y="1347610"/>
                  <a:pt x="2512440" y="1458166"/>
                  <a:pt x="2379474" y="1461651"/>
                </a:cubicBezTo>
                <a:cubicBezTo>
                  <a:pt x="1985273" y="1390580"/>
                  <a:pt x="1420753" y="1565675"/>
                  <a:pt x="1092953" y="1461651"/>
                </a:cubicBezTo>
                <a:cubicBezTo>
                  <a:pt x="976573" y="1512508"/>
                  <a:pt x="289671" y="1863363"/>
                  <a:pt x="93015" y="1867756"/>
                </a:cubicBezTo>
                <a:cubicBezTo>
                  <a:pt x="255689" y="1742780"/>
                  <a:pt x="295972" y="1602445"/>
                  <a:pt x="437181" y="1461651"/>
                </a:cubicBezTo>
                <a:cubicBezTo>
                  <a:pt x="364369" y="1445549"/>
                  <a:pt x="314445" y="1444869"/>
                  <a:pt x="243613" y="1461651"/>
                </a:cubicBezTo>
                <a:cubicBezTo>
                  <a:pt x="122240" y="1477479"/>
                  <a:pt x="-17586" y="1360664"/>
                  <a:pt x="0" y="1218038"/>
                </a:cubicBezTo>
                <a:lnTo>
                  <a:pt x="0" y="1218043"/>
                </a:lnTo>
                <a:cubicBezTo>
                  <a:pt x="-17590" y="1166677"/>
                  <a:pt x="-24759" y="1028663"/>
                  <a:pt x="0" y="852630"/>
                </a:cubicBezTo>
                <a:lnTo>
                  <a:pt x="0" y="852630"/>
                </a:lnTo>
                <a:cubicBezTo>
                  <a:pt x="-35150" y="577626"/>
                  <a:pt x="-45399" y="502322"/>
                  <a:pt x="0" y="243613"/>
                </a:cubicBezTo>
                <a:close/>
              </a:path>
              <a:path w="2623087" h="1461651" stroke="0" extrusionOk="0">
                <a:moveTo>
                  <a:pt x="0" y="243613"/>
                </a:moveTo>
                <a:cubicBezTo>
                  <a:pt x="15891" y="103333"/>
                  <a:pt x="126150" y="9931"/>
                  <a:pt x="243613" y="0"/>
                </a:cubicBezTo>
                <a:cubicBezTo>
                  <a:pt x="322286" y="-16369"/>
                  <a:pt x="411052" y="10575"/>
                  <a:pt x="437181" y="0"/>
                </a:cubicBezTo>
                <a:lnTo>
                  <a:pt x="437181" y="0"/>
                </a:lnTo>
                <a:cubicBezTo>
                  <a:pt x="762661" y="-15638"/>
                  <a:pt x="940614" y="12702"/>
                  <a:pt x="1092953" y="0"/>
                </a:cubicBezTo>
                <a:cubicBezTo>
                  <a:pt x="1496276" y="81491"/>
                  <a:pt x="2075362" y="-55478"/>
                  <a:pt x="2379474" y="0"/>
                </a:cubicBezTo>
                <a:cubicBezTo>
                  <a:pt x="2518629" y="-10737"/>
                  <a:pt x="2625266" y="132516"/>
                  <a:pt x="2623087" y="243613"/>
                </a:cubicBezTo>
                <a:cubicBezTo>
                  <a:pt x="2619826" y="359119"/>
                  <a:pt x="2584936" y="765420"/>
                  <a:pt x="2623087" y="852630"/>
                </a:cubicBezTo>
                <a:lnTo>
                  <a:pt x="2623087" y="852630"/>
                </a:lnTo>
                <a:cubicBezTo>
                  <a:pt x="2630957" y="891685"/>
                  <a:pt x="2604724" y="1173806"/>
                  <a:pt x="2623087" y="1218043"/>
                </a:cubicBezTo>
                <a:lnTo>
                  <a:pt x="2623087" y="1218038"/>
                </a:lnTo>
                <a:cubicBezTo>
                  <a:pt x="2634807" y="1349654"/>
                  <a:pt x="2512123" y="1484954"/>
                  <a:pt x="2379474" y="1461651"/>
                </a:cubicBezTo>
                <a:cubicBezTo>
                  <a:pt x="2243057" y="1519981"/>
                  <a:pt x="1380845" y="1499784"/>
                  <a:pt x="1092953" y="1461651"/>
                </a:cubicBezTo>
                <a:cubicBezTo>
                  <a:pt x="856412" y="1464784"/>
                  <a:pt x="556483" y="1577662"/>
                  <a:pt x="93015" y="1867756"/>
                </a:cubicBezTo>
                <a:cubicBezTo>
                  <a:pt x="232395" y="1729076"/>
                  <a:pt x="397010" y="1551047"/>
                  <a:pt x="437181" y="1461651"/>
                </a:cubicBezTo>
                <a:cubicBezTo>
                  <a:pt x="375640" y="1464612"/>
                  <a:pt x="304980" y="1446519"/>
                  <a:pt x="243613" y="1461651"/>
                </a:cubicBezTo>
                <a:cubicBezTo>
                  <a:pt x="115373" y="1453794"/>
                  <a:pt x="-25632" y="1349875"/>
                  <a:pt x="0" y="1218038"/>
                </a:cubicBezTo>
                <a:lnTo>
                  <a:pt x="0" y="1218043"/>
                </a:lnTo>
                <a:cubicBezTo>
                  <a:pt x="13057" y="1079624"/>
                  <a:pt x="-31763" y="942480"/>
                  <a:pt x="0" y="852630"/>
                </a:cubicBezTo>
                <a:lnTo>
                  <a:pt x="0" y="852630"/>
                </a:lnTo>
                <a:cubicBezTo>
                  <a:pt x="-46288" y="644433"/>
                  <a:pt x="-3058" y="444553"/>
                  <a:pt x="0" y="243613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wedgeRoundRectCallout">
                    <a:avLst>
                      <a:gd name="adj1" fmla="val -46454"/>
                      <a:gd name="adj2" fmla="val 7778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BẠN,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BẠN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AE32B5F9-38FA-30CF-EBB1-F8685CBBFA3C}"/>
              </a:ext>
            </a:extLst>
          </p:cNvPr>
          <p:cNvSpPr/>
          <p:nvPr/>
        </p:nvSpPr>
        <p:spPr>
          <a:xfrm>
            <a:off x="7707280" y="2216262"/>
            <a:ext cx="3581142" cy="2180107"/>
          </a:xfrm>
          <a:custGeom>
            <a:avLst/>
            <a:gdLst>
              <a:gd name="connsiteX0" fmla="*/ 323297 w 3581142"/>
              <a:gd name="connsiteY0" fmla="*/ 725188 h 2180107"/>
              <a:gd name="connsiteX1" fmla="*/ 466128 w 3581142"/>
              <a:gd name="connsiteY1" fmla="*/ 348564 h 2180107"/>
              <a:gd name="connsiteX2" fmla="*/ 1160969 w 3581142"/>
              <a:gd name="connsiteY2" fmla="*/ 262521 h 2180107"/>
              <a:gd name="connsiteX3" fmla="*/ 1861530 w 3581142"/>
              <a:gd name="connsiteY3" fmla="*/ 173197 h 2180107"/>
              <a:gd name="connsiteX4" fmla="*/ 2134509 w 3581142"/>
              <a:gd name="connsiteY4" fmla="*/ 10093 h 2180107"/>
              <a:gd name="connsiteX5" fmla="*/ 2473060 w 3581142"/>
              <a:gd name="connsiteY5" fmla="*/ 125204 h 2180107"/>
              <a:gd name="connsiteX6" fmla="*/ 2939769 w 3581142"/>
              <a:gd name="connsiteY6" fmla="*/ 34821 h 2180107"/>
              <a:gd name="connsiteX7" fmla="*/ 3176439 w 3581142"/>
              <a:gd name="connsiteY7" fmla="*/ 281395 h 2180107"/>
              <a:gd name="connsiteX8" fmla="*/ 3480173 w 3581142"/>
              <a:gd name="connsiteY8" fmla="*/ 520702 h 2180107"/>
              <a:gd name="connsiteX9" fmla="*/ 3466578 w 3581142"/>
              <a:gd name="connsiteY9" fmla="*/ 780195 h 2180107"/>
              <a:gd name="connsiteX10" fmla="*/ 3565888 w 3581142"/>
              <a:gd name="connsiteY10" fmla="*/ 1176954 h 2180107"/>
              <a:gd name="connsiteX11" fmla="*/ 3100672 w 3581142"/>
              <a:gd name="connsiteY11" fmla="*/ 1524258 h 2180107"/>
              <a:gd name="connsiteX12" fmla="*/ 2934132 w 3581142"/>
              <a:gd name="connsiteY12" fmla="*/ 1821852 h 2180107"/>
              <a:gd name="connsiteX13" fmla="*/ 2367118 w 3581142"/>
              <a:gd name="connsiteY13" fmla="*/ 1857885 h 2180107"/>
              <a:gd name="connsiteX14" fmla="*/ 1961918 w 3581142"/>
              <a:gd name="connsiteY14" fmla="*/ 2175363 h 2180107"/>
              <a:gd name="connsiteX15" fmla="*/ 1366139 w 3581142"/>
              <a:gd name="connsiteY15" fmla="*/ 1981575 h 2180107"/>
              <a:gd name="connsiteX16" fmla="*/ 481133 w 3581142"/>
              <a:gd name="connsiteY16" fmla="*/ 1790110 h 2180107"/>
              <a:gd name="connsiteX17" fmla="*/ 92015 w 3581142"/>
              <a:gd name="connsiteY17" fmla="*/ 1577044 h 2180107"/>
              <a:gd name="connsiteX18" fmla="*/ 175160 w 3581142"/>
              <a:gd name="connsiteY18" fmla="*/ 1289442 h 2180107"/>
              <a:gd name="connsiteX19" fmla="*/ -415 w 3581142"/>
              <a:gd name="connsiteY19" fmla="*/ 994371 h 2180107"/>
              <a:gd name="connsiteX20" fmla="*/ 320230 w 3581142"/>
              <a:gd name="connsiteY20" fmla="*/ 732102 h 2180107"/>
              <a:gd name="connsiteX21" fmla="*/ 323297 w 3581142"/>
              <a:gd name="connsiteY21" fmla="*/ 725188 h 2180107"/>
              <a:gd name="connsiteX0" fmla="*/ 389034 w 3581142"/>
              <a:gd name="connsiteY0" fmla="*/ 1321033 h 2180107"/>
              <a:gd name="connsiteX1" fmla="*/ 179057 w 3581142"/>
              <a:gd name="connsiteY1" fmla="*/ 1280812 h 2180107"/>
              <a:gd name="connsiteX2" fmla="*/ 574309 w 3581142"/>
              <a:gd name="connsiteY2" fmla="*/ 1761193 h 2180107"/>
              <a:gd name="connsiteX3" fmla="*/ 482459 w 3581142"/>
              <a:gd name="connsiteY3" fmla="*/ 1780420 h 2180107"/>
              <a:gd name="connsiteX4" fmla="*/ 1365973 w 3581142"/>
              <a:gd name="connsiteY4" fmla="*/ 1972694 h 2180107"/>
              <a:gd name="connsiteX5" fmla="*/ 1310598 w 3581142"/>
              <a:gd name="connsiteY5" fmla="*/ 1884884 h 2180107"/>
              <a:gd name="connsiteX6" fmla="*/ 2389666 w 3581142"/>
              <a:gd name="connsiteY6" fmla="*/ 1753724 h 2180107"/>
              <a:gd name="connsiteX7" fmla="*/ 2367532 w 3581142"/>
              <a:gd name="connsiteY7" fmla="*/ 1850063 h 2180107"/>
              <a:gd name="connsiteX8" fmla="*/ 2829185 w 3581142"/>
              <a:gd name="connsiteY8" fmla="*/ 1158383 h 2180107"/>
              <a:gd name="connsiteX9" fmla="*/ 3098682 w 3581142"/>
              <a:gd name="connsiteY9" fmla="*/ 1518505 h 2180107"/>
              <a:gd name="connsiteX10" fmla="*/ 3464920 w 3581142"/>
              <a:gd name="connsiteY10" fmla="*/ 774846 h 2180107"/>
              <a:gd name="connsiteX11" fmla="*/ 3344886 w 3581142"/>
              <a:gd name="connsiteY11" fmla="*/ 909891 h 2180107"/>
              <a:gd name="connsiteX12" fmla="*/ 3176937 w 3581142"/>
              <a:gd name="connsiteY12" fmla="*/ 273825 h 2180107"/>
              <a:gd name="connsiteX13" fmla="*/ 3183237 w 3581142"/>
              <a:gd name="connsiteY13" fmla="*/ 337613 h 2180107"/>
              <a:gd name="connsiteX14" fmla="*/ 2410473 w 3581142"/>
              <a:gd name="connsiteY14" fmla="*/ 199439 h 2180107"/>
              <a:gd name="connsiteX15" fmla="*/ 2471982 w 3581142"/>
              <a:gd name="connsiteY15" fmla="*/ 118089 h 2180107"/>
              <a:gd name="connsiteX16" fmla="*/ 1835418 w 3581142"/>
              <a:gd name="connsiteY16" fmla="*/ 238196 h 2180107"/>
              <a:gd name="connsiteX17" fmla="*/ 1865178 w 3581142"/>
              <a:gd name="connsiteY17" fmla="*/ 168049 h 2180107"/>
              <a:gd name="connsiteX18" fmla="*/ 1160555 w 3581142"/>
              <a:gd name="connsiteY18" fmla="*/ 262016 h 2180107"/>
              <a:gd name="connsiteX19" fmla="*/ 1268321 w 3581142"/>
              <a:gd name="connsiteY19" fmla="*/ 330043 h 2180107"/>
              <a:gd name="connsiteX20" fmla="*/ 342115 w 3581142"/>
              <a:gd name="connsiteY20" fmla="*/ 796798 h 2180107"/>
              <a:gd name="connsiteX21" fmla="*/ 323297 w 3581142"/>
              <a:gd name="connsiteY21" fmla="*/ 725188 h 218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81142" h="2180107" fill="none" extrusionOk="0">
                <a:moveTo>
                  <a:pt x="323297" y="725188"/>
                </a:moveTo>
                <a:cubicBezTo>
                  <a:pt x="305364" y="583283"/>
                  <a:pt x="357225" y="455514"/>
                  <a:pt x="466128" y="348564"/>
                </a:cubicBezTo>
                <a:cubicBezTo>
                  <a:pt x="669068" y="172511"/>
                  <a:pt x="920708" y="123463"/>
                  <a:pt x="1160969" y="262521"/>
                </a:cubicBezTo>
                <a:cubicBezTo>
                  <a:pt x="1306374" y="37977"/>
                  <a:pt x="1644244" y="-7613"/>
                  <a:pt x="1861530" y="173197"/>
                </a:cubicBezTo>
                <a:cubicBezTo>
                  <a:pt x="1903899" y="75156"/>
                  <a:pt x="2003250" y="28675"/>
                  <a:pt x="2134509" y="10093"/>
                </a:cubicBezTo>
                <a:cubicBezTo>
                  <a:pt x="2272080" y="-2215"/>
                  <a:pt x="2393653" y="51265"/>
                  <a:pt x="2473060" y="125204"/>
                </a:cubicBezTo>
                <a:cubicBezTo>
                  <a:pt x="2584813" y="15225"/>
                  <a:pt x="2803212" y="-22597"/>
                  <a:pt x="2939769" y="34821"/>
                </a:cubicBezTo>
                <a:cubicBezTo>
                  <a:pt x="3075529" y="93243"/>
                  <a:pt x="3146664" y="174294"/>
                  <a:pt x="3176439" y="281395"/>
                </a:cubicBezTo>
                <a:cubicBezTo>
                  <a:pt x="3309291" y="311369"/>
                  <a:pt x="3444629" y="385705"/>
                  <a:pt x="3480173" y="520702"/>
                </a:cubicBezTo>
                <a:cubicBezTo>
                  <a:pt x="3528134" y="604357"/>
                  <a:pt x="3500478" y="684411"/>
                  <a:pt x="3466578" y="780195"/>
                </a:cubicBezTo>
                <a:cubicBezTo>
                  <a:pt x="3566503" y="900586"/>
                  <a:pt x="3595342" y="1063355"/>
                  <a:pt x="3565888" y="1176954"/>
                </a:cubicBezTo>
                <a:cubicBezTo>
                  <a:pt x="3506635" y="1364687"/>
                  <a:pt x="3300560" y="1507220"/>
                  <a:pt x="3100672" y="1524258"/>
                </a:cubicBezTo>
                <a:cubicBezTo>
                  <a:pt x="3095251" y="1636860"/>
                  <a:pt x="3029351" y="1767538"/>
                  <a:pt x="2934132" y="1821852"/>
                </a:cubicBezTo>
                <a:cubicBezTo>
                  <a:pt x="2756021" y="1939884"/>
                  <a:pt x="2559758" y="1928084"/>
                  <a:pt x="2367118" y="1857885"/>
                </a:cubicBezTo>
                <a:cubicBezTo>
                  <a:pt x="2276705" y="2022734"/>
                  <a:pt x="2150995" y="2139379"/>
                  <a:pt x="1961918" y="2175363"/>
                </a:cubicBezTo>
                <a:cubicBezTo>
                  <a:pt x="1730092" y="2221475"/>
                  <a:pt x="1525509" y="2151170"/>
                  <a:pt x="1366139" y="1981575"/>
                </a:cubicBezTo>
                <a:cubicBezTo>
                  <a:pt x="1027021" y="2125163"/>
                  <a:pt x="676868" y="2054219"/>
                  <a:pt x="481133" y="1790110"/>
                </a:cubicBezTo>
                <a:cubicBezTo>
                  <a:pt x="307958" y="1807538"/>
                  <a:pt x="130860" y="1733166"/>
                  <a:pt x="92015" y="1577044"/>
                </a:cubicBezTo>
                <a:cubicBezTo>
                  <a:pt x="70505" y="1478168"/>
                  <a:pt x="78620" y="1356262"/>
                  <a:pt x="175160" y="1289442"/>
                </a:cubicBezTo>
                <a:cubicBezTo>
                  <a:pt x="70627" y="1215902"/>
                  <a:pt x="-18729" y="1119131"/>
                  <a:pt x="-415" y="994371"/>
                </a:cubicBezTo>
                <a:cubicBezTo>
                  <a:pt x="31423" y="884547"/>
                  <a:pt x="153418" y="732198"/>
                  <a:pt x="320230" y="732102"/>
                </a:cubicBezTo>
                <a:cubicBezTo>
                  <a:pt x="320783" y="729977"/>
                  <a:pt x="322281" y="727540"/>
                  <a:pt x="323297" y="725188"/>
                </a:cubicBezTo>
                <a:close/>
              </a:path>
              <a:path w="3581142" h="2180107" fill="none" extrusionOk="0">
                <a:moveTo>
                  <a:pt x="389034" y="1321033"/>
                </a:moveTo>
                <a:cubicBezTo>
                  <a:pt x="313630" y="1317981"/>
                  <a:pt x="236292" y="1311680"/>
                  <a:pt x="179057" y="1280812"/>
                </a:cubicBezTo>
                <a:moveTo>
                  <a:pt x="574309" y="1761193"/>
                </a:moveTo>
                <a:cubicBezTo>
                  <a:pt x="545695" y="1771224"/>
                  <a:pt x="518621" y="1778173"/>
                  <a:pt x="482459" y="1780420"/>
                </a:cubicBezTo>
                <a:moveTo>
                  <a:pt x="1365973" y="1972694"/>
                </a:moveTo>
                <a:cubicBezTo>
                  <a:pt x="1343102" y="1944711"/>
                  <a:pt x="1324101" y="1918813"/>
                  <a:pt x="1310598" y="1884884"/>
                </a:cubicBezTo>
                <a:moveTo>
                  <a:pt x="2389666" y="1753724"/>
                </a:moveTo>
                <a:cubicBezTo>
                  <a:pt x="2385220" y="1787310"/>
                  <a:pt x="2375429" y="1818649"/>
                  <a:pt x="2367532" y="1850063"/>
                </a:cubicBezTo>
                <a:moveTo>
                  <a:pt x="2829185" y="1158383"/>
                </a:moveTo>
                <a:cubicBezTo>
                  <a:pt x="2996585" y="1233260"/>
                  <a:pt x="3090435" y="1362652"/>
                  <a:pt x="3098682" y="1518505"/>
                </a:cubicBezTo>
                <a:moveTo>
                  <a:pt x="3464920" y="774846"/>
                </a:moveTo>
                <a:cubicBezTo>
                  <a:pt x="3436318" y="823899"/>
                  <a:pt x="3400328" y="882227"/>
                  <a:pt x="3344886" y="909891"/>
                </a:cubicBezTo>
                <a:moveTo>
                  <a:pt x="3176937" y="273825"/>
                </a:moveTo>
                <a:cubicBezTo>
                  <a:pt x="3182406" y="298712"/>
                  <a:pt x="3185753" y="313457"/>
                  <a:pt x="3183237" y="337613"/>
                </a:cubicBezTo>
                <a:moveTo>
                  <a:pt x="2410473" y="199439"/>
                </a:moveTo>
                <a:cubicBezTo>
                  <a:pt x="2430276" y="171118"/>
                  <a:pt x="2446720" y="136105"/>
                  <a:pt x="2471982" y="118089"/>
                </a:cubicBezTo>
                <a:moveTo>
                  <a:pt x="1835418" y="238196"/>
                </a:moveTo>
                <a:cubicBezTo>
                  <a:pt x="1839261" y="213030"/>
                  <a:pt x="1855286" y="187540"/>
                  <a:pt x="1865178" y="168049"/>
                </a:cubicBezTo>
                <a:moveTo>
                  <a:pt x="1160555" y="262016"/>
                </a:moveTo>
                <a:cubicBezTo>
                  <a:pt x="1193434" y="278083"/>
                  <a:pt x="1235774" y="304439"/>
                  <a:pt x="1268321" y="330043"/>
                </a:cubicBezTo>
                <a:moveTo>
                  <a:pt x="342115" y="796798"/>
                </a:moveTo>
                <a:cubicBezTo>
                  <a:pt x="334131" y="770995"/>
                  <a:pt x="329876" y="749862"/>
                  <a:pt x="323297" y="725188"/>
                </a:cubicBezTo>
              </a:path>
              <a:path w="3581142" h="2180107" stroke="0" extrusionOk="0">
                <a:moveTo>
                  <a:pt x="323297" y="725188"/>
                </a:moveTo>
                <a:cubicBezTo>
                  <a:pt x="306174" y="586347"/>
                  <a:pt x="370887" y="460472"/>
                  <a:pt x="466128" y="348564"/>
                </a:cubicBezTo>
                <a:cubicBezTo>
                  <a:pt x="628682" y="187932"/>
                  <a:pt x="898564" y="134464"/>
                  <a:pt x="1160969" y="262521"/>
                </a:cubicBezTo>
                <a:cubicBezTo>
                  <a:pt x="1335244" y="33988"/>
                  <a:pt x="1645352" y="-26021"/>
                  <a:pt x="1861530" y="173197"/>
                </a:cubicBezTo>
                <a:cubicBezTo>
                  <a:pt x="1911120" y="79845"/>
                  <a:pt x="2038745" y="18699"/>
                  <a:pt x="2134509" y="10093"/>
                </a:cubicBezTo>
                <a:cubicBezTo>
                  <a:pt x="2270610" y="-20167"/>
                  <a:pt x="2394729" y="50521"/>
                  <a:pt x="2473060" y="125204"/>
                </a:cubicBezTo>
                <a:cubicBezTo>
                  <a:pt x="2574653" y="9392"/>
                  <a:pt x="2785650" y="-22390"/>
                  <a:pt x="2939769" y="34821"/>
                </a:cubicBezTo>
                <a:cubicBezTo>
                  <a:pt x="3074312" y="69902"/>
                  <a:pt x="3156234" y="169381"/>
                  <a:pt x="3176439" y="281395"/>
                </a:cubicBezTo>
                <a:cubicBezTo>
                  <a:pt x="3325217" y="312412"/>
                  <a:pt x="3431826" y="427298"/>
                  <a:pt x="3480173" y="520702"/>
                </a:cubicBezTo>
                <a:cubicBezTo>
                  <a:pt x="3515516" y="605273"/>
                  <a:pt x="3509434" y="702958"/>
                  <a:pt x="3466578" y="780195"/>
                </a:cubicBezTo>
                <a:cubicBezTo>
                  <a:pt x="3548095" y="876464"/>
                  <a:pt x="3616701" y="1061455"/>
                  <a:pt x="3565888" y="1176954"/>
                </a:cubicBezTo>
                <a:cubicBezTo>
                  <a:pt x="3497554" y="1353226"/>
                  <a:pt x="3344558" y="1508063"/>
                  <a:pt x="3100672" y="1524258"/>
                </a:cubicBezTo>
                <a:cubicBezTo>
                  <a:pt x="3098611" y="1636922"/>
                  <a:pt x="3021943" y="1735911"/>
                  <a:pt x="2934132" y="1821852"/>
                </a:cubicBezTo>
                <a:cubicBezTo>
                  <a:pt x="2796783" y="1908266"/>
                  <a:pt x="2526321" y="1947934"/>
                  <a:pt x="2367118" y="1857885"/>
                </a:cubicBezTo>
                <a:cubicBezTo>
                  <a:pt x="2304511" y="2002200"/>
                  <a:pt x="2152065" y="2117717"/>
                  <a:pt x="1961918" y="2175363"/>
                </a:cubicBezTo>
                <a:cubicBezTo>
                  <a:pt x="1721101" y="2186209"/>
                  <a:pt x="1500800" y="2145171"/>
                  <a:pt x="1366139" y="1981575"/>
                </a:cubicBezTo>
                <a:cubicBezTo>
                  <a:pt x="1004691" y="2158878"/>
                  <a:pt x="664412" y="2049437"/>
                  <a:pt x="481133" y="1790110"/>
                </a:cubicBezTo>
                <a:cubicBezTo>
                  <a:pt x="318919" y="1802164"/>
                  <a:pt x="162856" y="1719994"/>
                  <a:pt x="92015" y="1577044"/>
                </a:cubicBezTo>
                <a:cubicBezTo>
                  <a:pt x="60396" y="1470223"/>
                  <a:pt x="89628" y="1360226"/>
                  <a:pt x="175160" y="1289442"/>
                </a:cubicBezTo>
                <a:cubicBezTo>
                  <a:pt x="55670" y="1232728"/>
                  <a:pt x="-16654" y="1116177"/>
                  <a:pt x="-415" y="994371"/>
                </a:cubicBezTo>
                <a:cubicBezTo>
                  <a:pt x="18885" y="853202"/>
                  <a:pt x="150526" y="758872"/>
                  <a:pt x="320230" y="732102"/>
                </a:cubicBezTo>
                <a:cubicBezTo>
                  <a:pt x="320915" y="729446"/>
                  <a:pt x="322443" y="727368"/>
                  <a:pt x="323297" y="725188"/>
                </a:cubicBezTo>
                <a:close/>
              </a:path>
              <a:path w="3581142" h="2180107" fill="none" stroke="0" extrusionOk="0">
                <a:moveTo>
                  <a:pt x="389034" y="1321033"/>
                </a:moveTo>
                <a:cubicBezTo>
                  <a:pt x="311827" y="1329017"/>
                  <a:pt x="251203" y="1316610"/>
                  <a:pt x="179057" y="1280812"/>
                </a:cubicBezTo>
                <a:moveTo>
                  <a:pt x="574309" y="1761193"/>
                </a:moveTo>
                <a:cubicBezTo>
                  <a:pt x="539988" y="1770131"/>
                  <a:pt x="519464" y="1780441"/>
                  <a:pt x="482459" y="1780420"/>
                </a:cubicBezTo>
                <a:moveTo>
                  <a:pt x="1365973" y="1972694"/>
                </a:moveTo>
                <a:cubicBezTo>
                  <a:pt x="1344422" y="1943969"/>
                  <a:pt x="1328280" y="1913692"/>
                  <a:pt x="1310598" y="1884884"/>
                </a:cubicBezTo>
                <a:moveTo>
                  <a:pt x="2389666" y="1753724"/>
                </a:moveTo>
                <a:cubicBezTo>
                  <a:pt x="2384279" y="1787324"/>
                  <a:pt x="2378508" y="1818858"/>
                  <a:pt x="2367532" y="1850063"/>
                </a:cubicBezTo>
                <a:moveTo>
                  <a:pt x="2829185" y="1158383"/>
                </a:moveTo>
                <a:cubicBezTo>
                  <a:pt x="3000564" y="1226844"/>
                  <a:pt x="3102270" y="1366402"/>
                  <a:pt x="3098682" y="1518505"/>
                </a:cubicBezTo>
                <a:moveTo>
                  <a:pt x="3464920" y="774846"/>
                </a:moveTo>
                <a:cubicBezTo>
                  <a:pt x="3438200" y="830376"/>
                  <a:pt x="3400364" y="883162"/>
                  <a:pt x="3344886" y="909891"/>
                </a:cubicBezTo>
                <a:moveTo>
                  <a:pt x="3176937" y="273825"/>
                </a:moveTo>
                <a:cubicBezTo>
                  <a:pt x="3180579" y="296019"/>
                  <a:pt x="3181114" y="316237"/>
                  <a:pt x="3183237" y="337613"/>
                </a:cubicBezTo>
                <a:moveTo>
                  <a:pt x="2410473" y="199439"/>
                </a:moveTo>
                <a:cubicBezTo>
                  <a:pt x="2427148" y="169698"/>
                  <a:pt x="2449351" y="141117"/>
                  <a:pt x="2471982" y="118089"/>
                </a:cubicBezTo>
                <a:moveTo>
                  <a:pt x="1835418" y="238196"/>
                </a:moveTo>
                <a:cubicBezTo>
                  <a:pt x="1842218" y="214150"/>
                  <a:pt x="1855018" y="186773"/>
                  <a:pt x="1865178" y="168049"/>
                </a:cubicBezTo>
                <a:moveTo>
                  <a:pt x="1160555" y="262016"/>
                </a:moveTo>
                <a:cubicBezTo>
                  <a:pt x="1195344" y="282715"/>
                  <a:pt x="1237587" y="305920"/>
                  <a:pt x="1268321" y="330043"/>
                </a:cubicBezTo>
                <a:moveTo>
                  <a:pt x="342115" y="796798"/>
                </a:moveTo>
                <a:cubicBezTo>
                  <a:pt x="332337" y="770706"/>
                  <a:pt x="327133" y="745168"/>
                  <a:pt x="323297" y="725188"/>
                </a:cubicBezTo>
              </a:path>
            </a:pathLst>
          </a:custGeom>
          <a:solidFill>
            <a:srgbClr val="FFFFAB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GÌ?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ĐỐ GÌ?</a:t>
            </a: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A36CA37B-6A3F-E223-F97C-855D4804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436" y="3826068"/>
            <a:ext cx="2004219" cy="29628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4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81D140-404C-854D-5561-6DDB27EBC4FA}"/>
              </a:ext>
            </a:extLst>
          </p:cNvPr>
          <p:cNvGrpSpPr/>
          <p:nvPr/>
        </p:nvGrpSpPr>
        <p:grpSpPr>
          <a:xfrm>
            <a:off x="3988574" y="94629"/>
            <a:ext cx="4170721" cy="2069181"/>
            <a:chOff x="2859242" y="263864"/>
            <a:chExt cx="6473516" cy="20691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A5AEE-0874-5D26-8879-B7433E2B7653}"/>
                </a:ext>
              </a:extLst>
            </p:cNvPr>
            <p:cNvSpPr txBox="1"/>
            <p:nvPr/>
          </p:nvSpPr>
          <p:spPr>
            <a:xfrm>
              <a:off x="2859242" y="265043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ĐỐ BẠN</a:t>
              </a:r>
              <a:endParaRPr lang="en-US" sz="54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1FE04D-852D-C6E5-6B39-746681D40E53}"/>
                </a:ext>
              </a:extLst>
            </p:cNvPr>
            <p:cNvSpPr txBox="1"/>
            <p:nvPr/>
          </p:nvSpPr>
          <p:spPr>
            <a:xfrm>
              <a:off x="2859242" y="263864"/>
              <a:ext cx="6473516" cy="20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 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5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endParaRPr lang="en-US" sz="5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E124CA4D-E27D-947C-8A32-76C8F8D45E9D}"/>
              </a:ext>
            </a:extLst>
          </p:cNvPr>
          <p:cNvGrpSpPr/>
          <p:nvPr/>
        </p:nvGrpSpPr>
        <p:grpSpPr>
          <a:xfrm>
            <a:off x="-14288" y="340132"/>
            <a:ext cx="3508335" cy="3272680"/>
            <a:chOff x="3051715" y="1629522"/>
            <a:chExt cx="7107908" cy="7107908"/>
          </a:xfrm>
        </p:grpSpPr>
        <p:sp>
          <p:nvSpPr>
            <p:cNvPr id="13" name="弧形 7">
              <a:extLst>
                <a:ext uri="{FF2B5EF4-FFF2-40B4-BE49-F238E27FC236}">
                  <a16:creationId xmlns:a16="http://schemas.microsoft.com/office/drawing/2014/main" id="{AE810E99-69D3-7BEC-C6F3-B89B9C91806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弧形 8">
              <a:extLst>
                <a:ext uri="{FF2B5EF4-FFF2-40B4-BE49-F238E27FC236}">
                  <a16:creationId xmlns:a16="http://schemas.microsoft.com/office/drawing/2014/main" id="{2212B237-3E3D-EEE4-D5DE-328CA2F7043E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弧形 9">
              <a:extLst>
                <a:ext uri="{FF2B5EF4-FFF2-40B4-BE49-F238E27FC236}">
                  <a16:creationId xmlns:a16="http://schemas.microsoft.com/office/drawing/2014/main" id="{331BDF87-8AD4-F811-8E75-A0282561978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弧形 10">
              <a:extLst>
                <a:ext uri="{FF2B5EF4-FFF2-40B4-BE49-F238E27FC236}">
                  <a16:creationId xmlns:a16="http://schemas.microsoft.com/office/drawing/2014/main" id="{D560A1C9-B61B-660B-E8C5-53CA2560F74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弧形 11">
              <a:extLst>
                <a:ext uri="{FF2B5EF4-FFF2-40B4-BE49-F238E27FC236}">
                  <a16:creationId xmlns:a16="http://schemas.microsoft.com/office/drawing/2014/main" id="{6A068D7F-8986-D378-8442-E03532DF8AF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任意多边形 82">
            <a:extLst>
              <a:ext uri="{FF2B5EF4-FFF2-40B4-BE49-F238E27FC236}">
                <a16:creationId xmlns:a16="http://schemas.microsoft.com/office/drawing/2014/main" id="{ED280ED6-7271-E91E-A2E0-ACF2F9743184}"/>
              </a:ext>
            </a:extLst>
          </p:cNvPr>
          <p:cNvSpPr/>
          <p:nvPr/>
        </p:nvSpPr>
        <p:spPr>
          <a:xfrm rot="5400000">
            <a:off x="915049" y="392861"/>
            <a:ext cx="1170685" cy="3040347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3A359308-9660-C9A4-7B8B-12B5958A7054}"/>
              </a:ext>
            </a:extLst>
          </p:cNvPr>
          <p:cNvGrpSpPr/>
          <p:nvPr/>
        </p:nvGrpSpPr>
        <p:grpSpPr>
          <a:xfrm flipH="1">
            <a:off x="1929053" y="1449424"/>
            <a:ext cx="1965645" cy="1232847"/>
            <a:chOff x="594425" y="1153191"/>
            <a:chExt cx="2605975" cy="1634460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B95A9609-828E-2058-6F59-6F4F32BA99C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E2DC8552-5D85-47B6-49B3-D7964C3B9225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FD01DBA3-9437-FE26-5CB0-F9C16356044B}"/>
              </a:ext>
            </a:extLst>
          </p:cNvPr>
          <p:cNvGrpSpPr/>
          <p:nvPr/>
        </p:nvGrpSpPr>
        <p:grpSpPr>
          <a:xfrm>
            <a:off x="2084955" y="1422297"/>
            <a:ext cx="619808" cy="623440"/>
            <a:chOff x="1267237" y="4149067"/>
            <a:chExt cx="1172591" cy="117946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9B1C0754-7732-E883-D2AD-1C4D05A8DF6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F64D3CA1-6C28-7542-83D0-584845C1CB5C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C55A1D-2F05-5F75-F544-D57471E870E8}"/>
              </a:ext>
            </a:extLst>
          </p:cNvPr>
          <p:cNvSpPr txBox="1"/>
          <p:nvPr/>
        </p:nvSpPr>
        <p:spPr>
          <a:xfrm>
            <a:off x="-14288" y="1492634"/>
            <a:ext cx="209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VÍ DỤ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B42ABF-1960-FE47-EFFE-C154D3DE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4" y="3620247"/>
            <a:ext cx="2318815" cy="30318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267628-E72F-00FB-BEBA-619560F00D93}"/>
              </a:ext>
            </a:extLst>
          </p:cNvPr>
          <p:cNvSpPr/>
          <p:nvPr/>
        </p:nvSpPr>
        <p:spPr>
          <a:xfrm>
            <a:off x="2830671" y="2636692"/>
            <a:ext cx="6325876" cy="2756251"/>
          </a:xfrm>
          <a:custGeom>
            <a:avLst/>
            <a:gdLst>
              <a:gd name="connsiteX0" fmla="*/ 0 w 6325876"/>
              <a:gd name="connsiteY0" fmla="*/ 459384 h 2756251"/>
              <a:gd name="connsiteX1" fmla="*/ 459384 w 6325876"/>
              <a:gd name="connsiteY1" fmla="*/ 0 h 2756251"/>
              <a:gd name="connsiteX2" fmla="*/ 1054313 w 6325876"/>
              <a:gd name="connsiteY2" fmla="*/ 0 h 2756251"/>
              <a:gd name="connsiteX3" fmla="*/ 1054313 w 6325876"/>
              <a:gd name="connsiteY3" fmla="*/ 0 h 2756251"/>
              <a:gd name="connsiteX4" fmla="*/ 2635782 w 6325876"/>
              <a:gd name="connsiteY4" fmla="*/ 0 h 2756251"/>
              <a:gd name="connsiteX5" fmla="*/ 5866492 w 6325876"/>
              <a:gd name="connsiteY5" fmla="*/ 0 h 2756251"/>
              <a:gd name="connsiteX6" fmla="*/ 6325876 w 6325876"/>
              <a:gd name="connsiteY6" fmla="*/ 459384 h 2756251"/>
              <a:gd name="connsiteX7" fmla="*/ 6325876 w 6325876"/>
              <a:gd name="connsiteY7" fmla="*/ 459375 h 2756251"/>
              <a:gd name="connsiteX8" fmla="*/ 6325876 w 6325876"/>
              <a:gd name="connsiteY8" fmla="*/ 459375 h 2756251"/>
              <a:gd name="connsiteX9" fmla="*/ 6325876 w 6325876"/>
              <a:gd name="connsiteY9" fmla="*/ 1148438 h 2756251"/>
              <a:gd name="connsiteX10" fmla="*/ 6325876 w 6325876"/>
              <a:gd name="connsiteY10" fmla="*/ 2296867 h 2756251"/>
              <a:gd name="connsiteX11" fmla="*/ 5866492 w 6325876"/>
              <a:gd name="connsiteY11" fmla="*/ 2756251 h 2756251"/>
              <a:gd name="connsiteX12" fmla="*/ 2635782 w 6325876"/>
              <a:gd name="connsiteY12" fmla="*/ 2756251 h 2756251"/>
              <a:gd name="connsiteX13" fmla="*/ 1054313 w 6325876"/>
              <a:gd name="connsiteY13" fmla="*/ 2756251 h 2756251"/>
              <a:gd name="connsiteX14" fmla="*/ 1054313 w 6325876"/>
              <a:gd name="connsiteY14" fmla="*/ 2756251 h 2756251"/>
              <a:gd name="connsiteX15" fmla="*/ 459384 w 6325876"/>
              <a:gd name="connsiteY15" fmla="*/ 2756251 h 2756251"/>
              <a:gd name="connsiteX16" fmla="*/ 0 w 6325876"/>
              <a:gd name="connsiteY16" fmla="*/ 2296867 h 2756251"/>
              <a:gd name="connsiteX17" fmla="*/ 0 w 6325876"/>
              <a:gd name="connsiteY17" fmla="*/ 1148438 h 2756251"/>
              <a:gd name="connsiteX18" fmla="*/ -646821 w 6325876"/>
              <a:gd name="connsiteY18" fmla="*/ 1158948 h 2756251"/>
              <a:gd name="connsiteX19" fmla="*/ 0 w 6325876"/>
              <a:gd name="connsiteY19" fmla="*/ 459375 h 2756251"/>
              <a:gd name="connsiteX20" fmla="*/ 0 w 6325876"/>
              <a:gd name="connsiteY20" fmla="*/ 459384 h 27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25876" h="2756251" fill="none" extrusionOk="0">
                <a:moveTo>
                  <a:pt x="0" y="459384"/>
                </a:moveTo>
                <a:cubicBezTo>
                  <a:pt x="-26334" y="217210"/>
                  <a:pt x="227708" y="2665"/>
                  <a:pt x="459384" y="0"/>
                </a:cubicBezTo>
                <a:cubicBezTo>
                  <a:pt x="640712" y="-44041"/>
                  <a:pt x="896926" y="-28354"/>
                  <a:pt x="1054313" y="0"/>
                </a:cubicBezTo>
                <a:lnTo>
                  <a:pt x="1054313" y="0"/>
                </a:lnTo>
                <a:cubicBezTo>
                  <a:pt x="1600518" y="-139242"/>
                  <a:pt x="2014211" y="9412"/>
                  <a:pt x="2635782" y="0"/>
                </a:cubicBezTo>
                <a:cubicBezTo>
                  <a:pt x="3385781" y="-157665"/>
                  <a:pt x="5342096" y="-122053"/>
                  <a:pt x="5866492" y="0"/>
                </a:cubicBezTo>
                <a:cubicBezTo>
                  <a:pt x="6116005" y="-9679"/>
                  <a:pt x="6324607" y="212204"/>
                  <a:pt x="6325876" y="459384"/>
                </a:cubicBezTo>
                <a:lnTo>
                  <a:pt x="6325876" y="459375"/>
                </a:lnTo>
                <a:lnTo>
                  <a:pt x="6325876" y="459375"/>
                </a:lnTo>
                <a:cubicBezTo>
                  <a:pt x="6272898" y="598801"/>
                  <a:pt x="6299113" y="928157"/>
                  <a:pt x="6325876" y="1148438"/>
                </a:cubicBezTo>
                <a:cubicBezTo>
                  <a:pt x="6395388" y="1451869"/>
                  <a:pt x="6383758" y="1899645"/>
                  <a:pt x="6325876" y="2296867"/>
                </a:cubicBezTo>
                <a:cubicBezTo>
                  <a:pt x="6333715" y="2545620"/>
                  <a:pt x="6099621" y="2710813"/>
                  <a:pt x="5866492" y="2756251"/>
                </a:cubicBezTo>
                <a:cubicBezTo>
                  <a:pt x="5065077" y="2609182"/>
                  <a:pt x="3922952" y="2620991"/>
                  <a:pt x="2635782" y="2756251"/>
                </a:cubicBezTo>
                <a:cubicBezTo>
                  <a:pt x="2372262" y="2889512"/>
                  <a:pt x="1442669" y="2867970"/>
                  <a:pt x="1054313" y="2756251"/>
                </a:cubicBezTo>
                <a:lnTo>
                  <a:pt x="1054313" y="2756251"/>
                </a:lnTo>
                <a:cubicBezTo>
                  <a:pt x="929914" y="2755545"/>
                  <a:pt x="647127" y="2745038"/>
                  <a:pt x="459384" y="2756251"/>
                </a:cubicBezTo>
                <a:cubicBezTo>
                  <a:pt x="177994" y="2773497"/>
                  <a:pt x="5719" y="2550714"/>
                  <a:pt x="0" y="2296867"/>
                </a:cubicBezTo>
                <a:cubicBezTo>
                  <a:pt x="95566" y="2064085"/>
                  <a:pt x="100479" y="1372704"/>
                  <a:pt x="0" y="1148438"/>
                </a:cubicBezTo>
                <a:cubicBezTo>
                  <a:pt x="-157781" y="1192835"/>
                  <a:pt x="-462881" y="1181873"/>
                  <a:pt x="-646821" y="1158948"/>
                </a:cubicBezTo>
                <a:cubicBezTo>
                  <a:pt x="-531325" y="1053996"/>
                  <a:pt x="-191233" y="630610"/>
                  <a:pt x="0" y="459375"/>
                </a:cubicBezTo>
                <a:lnTo>
                  <a:pt x="0" y="459384"/>
                </a:lnTo>
                <a:close/>
              </a:path>
              <a:path w="6325876" h="2756251" stroke="0" extrusionOk="0">
                <a:moveTo>
                  <a:pt x="0" y="459384"/>
                </a:moveTo>
                <a:cubicBezTo>
                  <a:pt x="17333" y="199417"/>
                  <a:pt x="235710" y="17463"/>
                  <a:pt x="459384" y="0"/>
                </a:cubicBezTo>
                <a:cubicBezTo>
                  <a:pt x="587475" y="16535"/>
                  <a:pt x="869382" y="45809"/>
                  <a:pt x="1054313" y="0"/>
                </a:cubicBezTo>
                <a:lnTo>
                  <a:pt x="1054313" y="0"/>
                </a:lnTo>
                <a:cubicBezTo>
                  <a:pt x="1729730" y="113478"/>
                  <a:pt x="2256787" y="16441"/>
                  <a:pt x="2635782" y="0"/>
                </a:cubicBezTo>
                <a:cubicBezTo>
                  <a:pt x="3106196" y="-50308"/>
                  <a:pt x="5046011" y="-85446"/>
                  <a:pt x="5866492" y="0"/>
                </a:cubicBezTo>
                <a:cubicBezTo>
                  <a:pt x="6134610" y="-33547"/>
                  <a:pt x="6329946" y="249471"/>
                  <a:pt x="6325876" y="459384"/>
                </a:cubicBezTo>
                <a:lnTo>
                  <a:pt x="6325876" y="459375"/>
                </a:lnTo>
                <a:lnTo>
                  <a:pt x="6325876" y="459375"/>
                </a:lnTo>
                <a:cubicBezTo>
                  <a:pt x="6370848" y="777156"/>
                  <a:pt x="6380276" y="840912"/>
                  <a:pt x="6325876" y="1148438"/>
                </a:cubicBezTo>
                <a:cubicBezTo>
                  <a:pt x="6328827" y="1397249"/>
                  <a:pt x="6376299" y="2021118"/>
                  <a:pt x="6325876" y="2296867"/>
                </a:cubicBezTo>
                <a:cubicBezTo>
                  <a:pt x="6368634" y="2539897"/>
                  <a:pt x="6119872" y="2760316"/>
                  <a:pt x="5866492" y="2756251"/>
                </a:cubicBezTo>
                <a:cubicBezTo>
                  <a:pt x="4587606" y="2804283"/>
                  <a:pt x="4071338" y="2794401"/>
                  <a:pt x="2635782" y="2756251"/>
                </a:cubicBezTo>
                <a:cubicBezTo>
                  <a:pt x="2057213" y="2672753"/>
                  <a:pt x="1274513" y="2668182"/>
                  <a:pt x="1054313" y="2756251"/>
                </a:cubicBezTo>
                <a:lnTo>
                  <a:pt x="1054313" y="2756251"/>
                </a:lnTo>
                <a:cubicBezTo>
                  <a:pt x="991737" y="2765881"/>
                  <a:pt x="648740" y="2763879"/>
                  <a:pt x="459384" y="2756251"/>
                </a:cubicBezTo>
                <a:cubicBezTo>
                  <a:pt x="196689" y="2740339"/>
                  <a:pt x="-29088" y="2531198"/>
                  <a:pt x="0" y="2296867"/>
                </a:cubicBezTo>
                <a:cubicBezTo>
                  <a:pt x="-48810" y="1921617"/>
                  <a:pt x="-40352" y="1670595"/>
                  <a:pt x="0" y="1148438"/>
                </a:cubicBezTo>
                <a:cubicBezTo>
                  <a:pt x="-136249" y="1094120"/>
                  <a:pt x="-387619" y="1128044"/>
                  <a:pt x="-646821" y="1158948"/>
                </a:cubicBezTo>
                <a:cubicBezTo>
                  <a:pt x="-269110" y="871738"/>
                  <a:pt x="-129887" y="705579"/>
                  <a:pt x="0" y="459375"/>
                </a:cubicBezTo>
                <a:lnTo>
                  <a:pt x="0" y="459384"/>
                </a:ln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wedgeRoundRectCallout">
                    <a:avLst>
                      <a:gd name="adj1" fmla="val -60225"/>
                      <a:gd name="adj2" fmla="val -795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đuôi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vuông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vắn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nhau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Thân</a:t>
            </a:r>
            <a:r>
              <a:rPr lang="en-US" sz="2800" dirty="0">
                <a:solidFill>
                  <a:srgbClr val="002060"/>
                </a:solidFill>
              </a:rPr>
              <a:t> chia </a:t>
            </a:r>
            <a:r>
              <a:rPr lang="en-US" sz="2800" dirty="0" err="1">
                <a:solidFill>
                  <a:srgbClr val="002060"/>
                </a:solidFill>
              </a:rPr>
              <a:t>nhiều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đốt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mau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rất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đều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Tính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thực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đáng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yêu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Muốn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biết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chính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xác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đều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giúp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ngay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en-US" sz="2800" b="1" i="1" dirty="0">
                <a:solidFill>
                  <a:srgbClr val="002060"/>
                </a:solidFill>
              </a:rPr>
              <a:t>(</a:t>
            </a:r>
            <a:r>
              <a:rPr lang="en-US" sz="2800" b="1" i="1" dirty="0" err="1">
                <a:solidFill>
                  <a:srgbClr val="002060"/>
                </a:solidFill>
              </a:rPr>
              <a:t>Là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cái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gì</a:t>
            </a:r>
            <a:r>
              <a:rPr lang="en-US" sz="2800" b="1" i="1" dirty="0">
                <a:solidFill>
                  <a:srgbClr val="002060"/>
                </a:solidFill>
              </a:rPr>
              <a:t>?)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AE32B5F9-38FA-30CF-EBB1-F8685CBBFA3C}"/>
              </a:ext>
            </a:extLst>
          </p:cNvPr>
          <p:cNvSpPr/>
          <p:nvPr/>
        </p:nvSpPr>
        <p:spPr>
          <a:xfrm>
            <a:off x="9310662" y="2453263"/>
            <a:ext cx="2837717" cy="1609806"/>
          </a:xfrm>
          <a:custGeom>
            <a:avLst/>
            <a:gdLst>
              <a:gd name="connsiteX0" fmla="*/ 256182 w 2837717"/>
              <a:gd name="connsiteY0" fmla="*/ 535484 h 1609806"/>
              <a:gd name="connsiteX1" fmla="*/ 369363 w 2837717"/>
              <a:gd name="connsiteY1" fmla="*/ 257382 h 1609806"/>
              <a:gd name="connsiteX2" fmla="*/ 919958 w 2837717"/>
              <a:gd name="connsiteY2" fmla="*/ 193847 h 1609806"/>
              <a:gd name="connsiteX3" fmla="*/ 1475087 w 2837717"/>
              <a:gd name="connsiteY3" fmla="*/ 127890 h 1609806"/>
              <a:gd name="connsiteX4" fmla="*/ 1691397 w 2837717"/>
              <a:gd name="connsiteY4" fmla="*/ 7452 h 1609806"/>
              <a:gd name="connsiteX5" fmla="*/ 1959666 w 2837717"/>
              <a:gd name="connsiteY5" fmla="*/ 92452 h 1609806"/>
              <a:gd name="connsiteX6" fmla="*/ 2329489 w 2837717"/>
              <a:gd name="connsiteY6" fmla="*/ 25712 h 1609806"/>
              <a:gd name="connsiteX7" fmla="*/ 2517028 w 2837717"/>
              <a:gd name="connsiteY7" fmla="*/ 207784 h 1609806"/>
              <a:gd name="connsiteX8" fmla="*/ 2757709 w 2837717"/>
              <a:gd name="connsiteY8" fmla="*/ 384490 h 1609806"/>
              <a:gd name="connsiteX9" fmla="*/ 2746936 w 2837717"/>
              <a:gd name="connsiteY9" fmla="*/ 576101 h 1609806"/>
              <a:gd name="connsiteX10" fmla="*/ 2825630 w 2837717"/>
              <a:gd name="connsiteY10" fmla="*/ 869071 h 1609806"/>
              <a:gd name="connsiteX11" fmla="*/ 2456989 w 2837717"/>
              <a:gd name="connsiteY11" fmla="*/ 1125522 h 1609806"/>
              <a:gd name="connsiteX12" fmla="*/ 2325022 w 2837717"/>
              <a:gd name="connsiteY12" fmla="*/ 1345268 h 1609806"/>
              <a:gd name="connsiteX13" fmla="*/ 1875717 w 2837717"/>
              <a:gd name="connsiteY13" fmla="*/ 1371875 h 1609806"/>
              <a:gd name="connsiteX14" fmla="*/ 1554635 w 2837717"/>
              <a:gd name="connsiteY14" fmla="*/ 1606303 h 1609806"/>
              <a:gd name="connsiteX15" fmla="*/ 1082536 w 2837717"/>
              <a:gd name="connsiteY15" fmla="*/ 1463209 h 1609806"/>
              <a:gd name="connsiteX16" fmla="*/ 381252 w 2837717"/>
              <a:gd name="connsiteY16" fmla="*/ 1321829 h 1609806"/>
              <a:gd name="connsiteX17" fmla="*/ 72913 w 2837717"/>
              <a:gd name="connsiteY17" fmla="*/ 1164500 h 1609806"/>
              <a:gd name="connsiteX18" fmla="*/ 138798 w 2837717"/>
              <a:gd name="connsiteY18" fmla="*/ 952133 h 1609806"/>
              <a:gd name="connsiteX19" fmla="*/ -329 w 2837717"/>
              <a:gd name="connsiteY19" fmla="*/ 734250 h 1609806"/>
              <a:gd name="connsiteX20" fmla="*/ 253752 w 2837717"/>
              <a:gd name="connsiteY20" fmla="*/ 540589 h 1609806"/>
              <a:gd name="connsiteX21" fmla="*/ 256182 w 2837717"/>
              <a:gd name="connsiteY21" fmla="*/ 535484 h 1609806"/>
              <a:gd name="connsiteX0" fmla="*/ 308273 w 2837717"/>
              <a:gd name="connsiteY0" fmla="*/ 975460 h 1609806"/>
              <a:gd name="connsiteX1" fmla="*/ 141885 w 2837717"/>
              <a:gd name="connsiteY1" fmla="*/ 945761 h 1609806"/>
              <a:gd name="connsiteX2" fmla="*/ 455085 w 2837717"/>
              <a:gd name="connsiteY2" fmla="*/ 1300477 h 1609806"/>
              <a:gd name="connsiteX3" fmla="*/ 382303 w 2837717"/>
              <a:gd name="connsiteY3" fmla="*/ 1314674 h 1609806"/>
              <a:gd name="connsiteX4" fmla="*/ 1082405 w 2837717"/>
              <a:gd name="connsiteY4" fmla="*/ 1456650 h 1609806"/>
              <a:gd name="connsiteX5" fmla="*/ 1038525 w 2837717"/>
              <a:gd name="connsiteY5" fmla="*/ 1391811 h 1609806"/>
              <a:gd name="connsiteX6" fmla="*/ 1893584 w 2837717"/>
              <a:gd name="connsiteY6" fmla="*/ 1294962 h 1609806"/>
              <a:gd name="connsiteX7" fmla="*/ 1876046 w 2837717"/>
              <a:gd name="connsiteY7" fmla="*/ 1366099 h 1609806"/>
              <a:gd name="connsiteX8" fmla="*/ 2241862 w 2837717"/>
              <a:gd name="connsiteY8" fmla="*/ 855358 h 1609806"/>
              <a:gd name="connsiteX9" fmla="*/ 2455413 w 2837717"/>
              <a:gd name="connsiteY9" fmla="*/ 1121274 h 1609806"/>
              <a:gd name="connsiteX10" fmla="*/ 2745622 w 2837717"/>
              <a:gd name="connsiteY10" fmla="*/ 572151 h 1609806"/>
              <a:gd name="connsiteX11" fmla="*/ 2650506 w 2837717"/>
              <a:gd name="connsiteY11" fmla="*/ 671870 h 1609806"/>
              <a:gd name="connsiteX12" fmla="*/ 2517422 w 2837717"/>
              <a:gd name="connsiteY12" fmla="*/ 202194 h 1609806"/>
              <a:gd name="connsiteX13" fmla="*/ 2522415 w 2837717"/>
              <a:gd name="connsiteY13" fmla="*/ 249296 h 1609806"/>
              <a:gd name="connsiteX14" fmla="*/ 1910072 w 2837717"/>
              <a:gd name="connsiteY14" fmla="*/ 147267 h 1609806"/>
              <a:gd name="connsiteX15" fmla="*/ 1958812 w 2837717"/>
              <a:gd name="connsiteY15" fmla="*/ 87197 h 1609806"/>
              <a:gd name="connsiteX16" fmla="*/ 1454395 w 2837717"/>
              <a:gd name="connsiteY16" fmla="*/ 175886 h 1609806"/>
              <a:gd name="connsiteX17" fmla="*/ 1477977 w 2837717"/>
              <a:gd name="connsiteY17" fmla="*/ 124089 h 1609806"/>
              <a:gd name="connsiteX18" fmla="*/ 919630 w 2837717"/>
              <a:gd name="connsiteY18" fmla="*/ 193474 h 1609806"/>
              <a:gd name="connsiteX19" fmla="*/ 1005024 w 2837717"/>
              <a:gd name="connsiteY19" fmla="*/ 243706 h 1609806"/>
              <a:gd name="connsiteX20" fmla="*/ 271093 w 2837717"/>
              <a:gd name="connsiteY20" fmla="*/ 588361 h 1609806"/>
              <a:gd name="connsiteX21" fmla="*/ 256182 w 2837717"/>
              <a:gd name="connsiteY21" fmla="*/ 535484 h 16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37717" h="1609806" fill="none" extrusionOk="0">
                <a:moveTo>
                  <a:pt x="256182" y="535484"/>
                </a:moveTo>
                <a:cubicBezTo>
                  <a:pt x="242000" y="430399"/>
                  <a:pt x="282453" y="335827"/>
                  <a:pt x="369363" y="257382"/>
                </a:cubicBezTo>
                <a:cubicBezTo>
                  <a:pt x="515078" y="136091"/>
                  <a:pt x="732628" y="96353"/>
                  <a:pt x="919958" y="193847"/>
                </a:cubicBezTo>
                <a:cubicBezTo>
                  <a:pt x="1054069" y="5413"/>
                  <a:pt x="1299305" y="-10883"/>
                  <a:pt x="1475087" y="127890"/>
                </a:cubicBezTo>
                <a:cubicBezTo>
                  <a:pt x="1513903" y="59728"/>
                  <a:pt x="1594900" y="18777"/>
                  <a:pt x="1691397" y="7452"/>
                </a:cubicBezTo>
                <a:cubicBezTo>
                  <a:pt x="1798877" y="-2044"/>
                  <a:pt x="1896742" y="35984"/>
                  <a:pt x="1959666" y="92452"/>
                </a:cubicBezTo>
                <a:cubicBezTo>
                  <a:pt x="2043703" y="14151"/>
                  <a:pt x="2214625" y="-16810"/>
                  <a:pt x="2329489" y="25712"/>
                </a:cubicBezTo>
                <a:cubicBezTo>
                  <a:pt x="2438101" y="70863"/>
                  <a:pt x="2485547" y="132471"/>
                  <a:pt x="2517028" y="207784"/>
                </a:cubicBezTo>
                <a:cubicBezTo>
                  <a:pt x="2618253" y="228841"/>
                  <a:pt x="2723667" y="293517"/>
                  <a:pt x="2757709" y="384490"/>
                </a:cubicBezTo>
                <a:cubicBezTo>
                  <a:pt x="2786236" y="447075"/>
                  <a:pt x="2773475" y="504131"/>
                  <a:pt x="2746936" y="576101"/>
                </a:cubicBezTo>
                <a:cubicBezTo>
                  <a:pt x="2821455" y="673155"/>
                  <a:pt x="2853298" y="777975"/>
                  <a:pt x="2825630" y="869071"/>
                </a:cubicBezTo>
                <a:cubicBezTo>
                  <a:pt x="2765617" y="1023558"/>
                  <a:pt x="2605886" y="1117022"/>
                  <a:pt x="2456989" y="1125522"/>
                </a:cubicBezTo>
                <a:cubicBezTo>
                  <a:pt x="2444307" y="1205089"/>
                  <a:pt x="2400126" y="1307010"/>
                  <a:pt x="2325022" y="1345268"/>
                </a:cubicBezTo>
                <a:cubicBezTo>
                  <a:pt x="2188796" y="1431499"/>
                  <a:pt x="2017988" y="1438175"/>
                  <a:pt x="1875717" y="1371875"/>
                </a:cubicBezTo>
                <a:cubicBezTo>
                  <a:pt x="1809889" y="1492770"/>
                  <a:pt x="1684149" y="1591949"/>
                  <a:pt x="1554635" y="1606303"/>
                </a:cubicBezTo>
                <a:cubicBezTo>
                  <a:pt x="1365475" y="1641401"/>
                  <a:pt x="1194833" y="1585136"/>
                  <a:pt x="1082536" y="1463209"/>
                </a:cubicBezTo>
                <a:cubicBezTo>
                  <a:pt x="822746" y="1571516"/>
                  <a:pt x="550414" y="1521495"/>
                  <a:pt x="381252" y="1321829"/>
                </a:cubicBezTo>
                <a:cubicBezTo>
                  <a:pt x="247030" y="1335333"/>
                  <a:pt x="107153" y="1275327"/>
                  <a:pt x="72913" y="1164500"/>
                </a:cubicBezTo>
                <a:cubicBezTo>
                  <a:pt x="59056" y="1092159"/>
                  <a:pt x="59412" y="997742"/>
                  <a:pt x="138798" y="952133"/>
                </a:cubicBezTo>
                <a:cubicBezTo>
                  <a:pt x="45864" y="903989"/>
                  <a:pt x="-15045" y="827848"/>
                  <a:pt x="-329" y="734250"/>
                </a:cubicBezTo>
                <a:cubicBezTo>
                  <a:pt x="19137" y="640238"/>
                  <a:pt x="122073" y="524740"/>
                  <a:pt x="253752" y="540589"/>
                </a:cubicBezTo>
                <a:cubicBezTo>
                  <a:pt x="254265" y="538998"/>
                  <a:pt x="255314" y="537314"/>
                  <a:pt x="256182" y="535484"/>
                </a:cubicBezTo>
                <a:close/>
              </a:path>
              <a:path w="2837717" h="1609806" fill="none" extrusionOk="0">
                <a:moveTo>
                  <a:pt x="308273" y="975460"/>
                </a:moveTo>
                <a:cubicBezTo>
                  <a:pt x="249824" y="977565"/>
                  <a:pt x="188452" y="968562"/>
                  <a:pt x="141885" y="945761"/>
                </a:cubicBezTo>
                <a:moveTo>
                  <a:pt x="455085" y="1300477"/>
                </a:moveTo>
                <a:cubicBezTo>
                  <a:pt x="433221" y="1308189"/>
                  <a:pt x="411017" y="1313068"/>
                  <a:pt x="382303" y="1314674"/>
                </a:cubicBezTo>
                <a:moveTo>
                  <a:pt x="1082405" y="1456650"/>
                </a:moveTo>
                <a:cubicBezTo>
                  <a:pt x="1064048" y="1435829"/>
                  <a:pt x="1048978" y="1417683"/>
                  <a:pt x="1038525" y="1391811"/>
                </a:cubicBezTo>
                <a:moveTo>
                  <a:pt x="1893584" y="1294962"/>
                </a:moveTo>
                <a:cubicBezTo>
                  <a:pt x="1889513" y="1320235"/>
                  <a:pt x="1880654" y="1342891"/>
                  <a:pt x="1876046" y="1366099"/>
                </a:cubicBezTo>
                <a:moveTo>
                  <a:pt x="2241862" y="855358"/>
                </a:moveTo>
                <a:cubicBezTo>
                  <a:pt x="2374861" y="913237"/>
                  <a:pt x="2439942" y="1003432"/>
                  <a:pt x="2455413" y="1121274"/>
                </a:cubicBezTo>
                <a:moveTo>
                  <a:pt x="2745622" y="572151"/>
                </a:moveTo>
                <a:cubicBezTo>
                  <a:pt x="2722011" y="606485"/>
                  <a:pt x="2694518" y="652144"/>
                  <a:pt x="2650506" y="671870"/>
                </a:cubicBezTo>
                <a:moveTo>
                  <a:pt x="2517422" y="202194"/>
                </a:moveTo>
                <a:cubicBezTo>
                  <a:pt x="2521654" y="220349"/>
                  <a:pt x="2523639" y="232320"/>
                  <a:pt x="2522415" y="249296"/>
                </a:cubicBezTo>
                <a:moveTo>
                  <a:pt x="1910072" y="147267"/>
                </a:moveTo>
                <a:cubicBezTo>
                  <a:pt x="1927416" y="126853"/>
                  <a:pt x="1938829" y="103828"/>
                  <a:pt x="1958812" y="87197"/>
                </a:cubicBezTo>
                <a:moveTo>
                  <a:pt x="1454395" y="175886"/>
                </a:moveTo>
                <a:cubicBezTo>
                  <a:pt x="1458257" y="157528"/>
                  <a:pt x="1468989" y="139251"/>
                  <a:pt x="1477977" y="124089"/>
                </a:cubicBezTo>
                <a:moveTo>
                  <a:pt x="919630" y="193474"/>
                </a:moveTo>
                <a:cubicBezTo>
                  <a:pt x="946529" y="205575"/>
                  <a:pt x="979102" y="226341"/>
                  <a:pt x="1005024" y="243706"/>
                </a:cubicBezTo>
                <a:moveTo>
                  <a:pt x="271093" y="588361"/>
                </a:moveTo>
                <a:cubicBezTo>
                  <a:pt x="264812" y="568990"/>
                  <a:pt x="262071" y="553829"/>
                  <a:pt x="256182" y="535484"/>
                </a:cubicBezTo>
              </a:path>
              <a:path w="2837717" h="1609806" stroke="0" extrusionOk="0">
                <a:moveTo>
                  <a:pt x="256182" y="535484"/>
                </a:moveTo>
                <a:cubicBezTo>
                  <a:pt x="246803" y="431346"/>
                  <a:pt x="287557" y="336886"/>
                  <a:pt x="369363" y="257382"/>
                </a:cubicBezTo>
                <a:cubicBezTo>
                  <a:pt x="471768" y="138594"/>
                  <a:pt x="723794" y="104278"/>
                  <a:pt x="919958" y="193847"/>
                </a:cubicBezTo>
                <a:cubicBezTo>
                  <a:pt x="1033745" y="32573"/>
                  <a:pt x="1299948" y="-39770"/>
                  <a:pt x="1475087" y="127890"/>
                </a:cubicBezTo>
                <a:cubicBezTo>
                  <a:pt x="1513827" y="57886"/>
                  <a:pt x="1608801" y="15117"/>
                  <a:pt x="1691397" y="7452"/>
                </a:cubicBezTo>
                <a:cubicBezTo>
                  <a:pt x="1797316" y="-11212"/>
                  <a:pt x="1897180" y="33458"/>
                  <a:pt x="1959666" y="92452"/>
                </a:cubicBezTo>
                <a:cubicBezTo>
                  <a:pt x="2047324" y="8966"/>
                  <a:pt x="2223633" y="-14914"/>
                  <a:pt x="2329489" y="25712"/>
                </a:cubicBezTo>
                <a:cubicBezTo>
                  <a:pt x="2438435" y="49118"/>
                  <a:pt x="2508044" y="120739"/>
                  <a:pt x="2517028" y="207784"/>
                </a:cubicBezTo>
                <a:cubicBezTo>
                  <a:pt x="2638368" y="229751"/>
                  <a:pt x="2719658" y="313591"/>
                  <a:pt x="2757709" y="384490"/>
                </a:cubicBezTo>
                <a:cubicBezTo>
                  <a:pt x="2786012" y="446838"/>
                  <a:pt x="2781250" y="524680"/>
                  <a:pt x="2746936" y="576101"/>
                </a:cubicBezTo>
                <a:cubicBezTo>
                  <a:pt x="2813351" y="647600"/>
                  <a:pt x="2865265" y="783433"/>
                  <a:pt x="2825630" y="869071"/>
                </a:cubicBezTo>
                <a:cubicBezTo>
                  <a:pt x="2779285" y="1003133"/>
                  <a:pt x="2637772" y="1106852"/>
                  <a:pt x="2456989" y="1125522"/>
                </a:cubicBezTo>
                <a:cubicBezTo>
                  <a:pt x="2453318" y="1205009"/>
                  <a:pt x="2393912" y="1280740"/>
                  <a:pt x="2325022" y="1345268"/>
                </a:cubicBezTo>
                <a:cubicBezTo>
                  <a:pt x="2214342" y="1409913"/>
                  <a:pt x="2004436" y="1438530"/>
                  <a:pt x="1875717" y="1371875"/>
                </a:cubicBezTo>
                <a:cubicBezTo>
                  <a:pt x="1827989" y="1482893"/>
                  <a:pt x="1705354" y="1562979"/>
                  <a:pt x="1554635" y="1606303"/>
                </a:cubicBezTo>
                <a:cubicBezTo>
                  <a:pt x="1367548" y="1622360"/>
                  <a:pt x="1212172" y="1593178"/>
                  <a:pt x="1082536" y="1463209"/>
                </a:cubicBezTo>
                <a:cubicBezTo>
                  <a:pt x="810303" y="1589197"/>
                  <a:pt x="566007" y="1518130"/>
                  <a:pt x="381252" y="1321829"/>
                </a:cubicBezTo>
                <a:cubicBezTo>
                  <a:pt x="258715" y="1328181"/>
                  <a:pt x="121834" y="1269223"/>
                  <a:pt x="72913" y="1164500"/>
                </a:cubicBezTo>
                <a:cubicBezTo>
                  <a:pt x="53790" y="1077332"/>
                  <a:pt x="72616" y="998420"/>
                  <a:pt x="138798" y="952133"/>
                </a:cubicBezTo>
                <a:cubicBezTo>
                  <a:pt x="51092" y="916370"/>
                  <a:pt x="-12034" y="827904"/>
                  <a:pt x="-329" y="734250"/>
                </a:cubicBezTo>
                <a:cubicBezTo>
                  <a:pt x="11557" y="622039"/>
                  <a:pt x="119942" y="557612"/>
                  <a:pt x="253752" y="540589"/>
                </a:cubicBezTo>
                <a:cubicBezTo>
                  <a:pt x="254450" y="538778"/>
                  <a:pt x="255482" y="537110"/>
                  <a:pt x="256182" y="535484"/>
                </a:cubicBezTo>
                <a:close/>
              </a:path>
              <a:path w="2837717" h="1609806" fill="none" stroke="0" extrusionOk="0">
                <a:moveTo>
                  <a:pt x="308273" y="975460"/>
                </a:moveTo>
                <a:cubicBezTo>
                  <a:pt x="247930" y="980840"/>
                  <a:pt x="196130" y="970827"/>
                  <a:pt x="141885" y="945761"/>
                </a:cubicBezTo>
                <a:moveTo>
                  <a:pt x="455085" y="1300477"/>
                </a:moveTo>
                <a:cubicBezTo>
                  <a:pt x="427200" y="1306921"/>
                  <a:pt x="410609" y="1314292"/>
                  <a:pt x="382303" y="1314674"/>
                </a:cubicBezTo>
                <a:moveTo>
                  <a:pt x="1082405" y="1456650"/>
                </a:moveTo>
                <a:cubicBezTo>
                  <a:pt x="1065685" y="1434659"/>
                  <a:pt x="1051586" y="1413614"/>
                  <a:pt x="1038525" y="1391811"/>
                </a:cubicBezTo>
                <a:moveTo>
                  <a:pt x="1893584" y="1294962"/>
                </a:moveTo>
                <a:cubicBezTo>
                  <a:pt x="1886635" y="1321004"/>
                  <a:pt x="1882356" y="1344016"/>
                  <a:pt x="1876046" y="1366099"/>
                </a:cubicBezTo>
                <a:moveTo>
                  <a:pt x="2241862" y="855358"/>
                </a:moveTo>
                <a:cubicBezTo>
                  <a:pt x="2385564" y="908158"/>
                  <a:pt x="2466517" y="1012592"/>
                  <a:pt x="2455413" y="1121274"/>
                </a:cubicBezTo>
                <a:moveTo>
                  <a:pt x="2745622" y="572151"/>
                </a:moveTo>
                <a:cubicBezTo>
                  <a:pt x="2724461" y="613533"/>
                  <a:pt x="2692102" y="645750"/>
                  <a:pt x="2650506" y="671870"/>
                </a:cubicBezTo>
                <a:moveTo>
                  <a:pt x="2517422" y="202194"/>
                </a:moveTo>
                <a:cubicBezTo>
                  <a:pt x="2519464" y="219705"/>
                  <a:pt x="2520256" y="233516"/>
                  <a:pt x="2522415" y="249296"/>
                </a:cubicBezTo>
                <a:moveTo>
                  <a:pt x="1910072" y="147267"/>
                </a:moveTo>
                <a:cubicBezTo>
                  <a:pt x="1925426" y="124608"/>
                  <a:pt x="1940231" y="104498"/>
                  <a:pt x="1958812" y="87197"/>
                </a:cubicBezTo>
                <a:moveTo>
                  <a:pt x="1454395" y="175886"/>
                </a:moveTo>
                <a:cubicBezTo>
                  <a:pt x="1461007" y="158962"/>
                  <a:pt x="1468266" y="139563"/>
                  <a:pt x="1477977" y="124089"/>
                </a:cubicBezTo>
                <a:moveTo>
                  <a:pt x="919630" y="193474"/>
                </a:moveTo>
                <a:cubicBezTo>
                  <a:pt x="945104" y="209684"/>
                  <a:pt x="980984" y="226371"/>
                  <a:pt x="1005024" y="243706"/>
                </a:cubicBezTo>
                <a:moveTo>
                  <a:pt x="271093" y="588361"/>
                </a:moveTo>
                <a:cubicBezTo>
                  <a:pt x="263186" y="568604"/>
                  <a:pt x="259320" y="552955"/>
                  <a:pt x="256182" y="535484"/>
                </a:cubicBezTo>
              </a:path>
            </a:pathLst>
          </a:custGeom>
          <a:solidFill>
            <a:srgbClr val="FFFFAB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kẻ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A36CA37B-6A3F-E223-F97C-855D4804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618" y="3772437"/>
            <a:ext cx="2004219" cy="29628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353AB2B-8ED8-60FB-92FF-334D02A5DB7E}"/>
              </a:ext>
            </a:extLst>
          </p:cNvPr>
          <p:cNvSpPr txBox="1"/>
          <p:nvPr/>
        </p:nvSpPr>
        <p:spPr>
          <a:xfrm>
            <a:off x="3020565" y="5704791"/>
            <a:ext cx="5239134" cy="105560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CỤM TỪ NÀO LÀ TỪ MIÊU TẢ </a:t>
            </a:r>
          </a:p>
          <a:p>
            <a:pPr algn="ctr"/>
            <a:r>
              <a:rPr lang="en-US" sz="2800" b="1" dirty="0"/>
              <a:t>CÂY BÚT TRONG CÂU ĐỐ?</a:t>
            </a:r>
          </a:p>
        </p:txBody>
      </p:sp>
    </p:spTree>
    <p:extLst>
      <p:ext uri="{BB962C8B-B14F-4D97-AF65-F5344CB8AC3E}">
        <p14:creationId xmlns:p14="http://schemas.microsoft.com/office/powerpoint/2010/main" val="14158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8CA4717-AD12-8323-016A-F4DAA675163B}"/>
              </a:ext>
            </a:extLst>
          </p:cNvPr>
          <p:cNvSpPr/>
          <p:nvPr/>
        </p:nvSpPr>
        <p:spPr>
          <a:xfrm>
            <a:off x="422564" y="281362"/>
            <a:ext cx="11346872" cy="6224155"/>
          </a:xfrm>
          <a:prstGeom prst="roundRect">
            <a:avLst>
              <a:gd name="adj" fmla="val 7819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C70F19-B39C-DA04-BEC2-CEA4B7E0428B}"/>
              </a:ext>
            </a:extLst>
          </p:cNvPr>
          <p:cNvGrpSpPr/>
          <p:nvPr/>
        </p:nvGrpSpPr>
        <p:grpSpPr>
          <a:xfrm>
            <a:off x="3563433" y="400756"/>
            <a:ext cx="4974772" cy="1107996"/>
            <a:chOff x="3608614" y="0"/>
            <a:chExt cx="4974772" cy="1107996"/>
          </a:xfrm>
        </p:grpSpPr>
        <p:sp>
          <p:nvSpPr>
            <p:cNvPr id="43" name="TextBox 24">
              <a:extLst>
                <a:ext uri="{FF2B5EF4-FFF2-40B4-BE49-F238E27FC236}">
                  <a16:creationId xmlns:a16="http://schemas.microsoft.com/office/drawing/2014/main" id="{04242333-5297-2E05-DB23-E2040D194026}"/>
                </a:ext>
              </a:extLst>
            </p:cNvPr>
            <p:cNvSpPr txBox="1"/>
            <p:nvPr/>
          </p:nvSpPr>
          <p:spPr>
            <a:xfrm>
              <a:off x="3608614" y="0"/>
              <a:ext cx="49747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DẶN DÒ</a:t>
              </a:r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C26037-8AF7-8B77-6E30-CA16619E166D}"/>
                </a:ext>
              </a:extLst>
            </p:cNvPr>
            <p:cNvSpPr txBox="1"/>
            <p:nvPr/>
          </p:nvSpPr>
          <p:spPr>
            <a:xfrm>
              <a:off x="3608614" y="0"/>
              <a:ext cx="49747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DẶN DÒ</a:t>
              </a:r>
            </a:p>
          </p:txBody>
        </p:sp>
      </p:grpSp>
      <p:sp>
        <p:nvSpPr>
          <p:cNvPr id="45" name="TextBox 34">
            <a:extLst>
              <a:ext uri="{FF2B5EF4-FFF2-40B4-BE49-F238E27FC236}">
                <a16:creationId xmlns:a16="http://schemas.microsoft.com/office/drawing/2014/main" id="{066D92A3-3CDA-50BB-1A38-71844AD374E8}"/>
              </a:ext>
            </a:extLst>
          </p:cNvPr>
          <p:cNvSpPr txBox="1"/>
          <p:nvPr/>
        </p:nvSpPr>
        <p:spPr>
          <a:xfrm>
            <a:off x="1819686" y="180071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4F8144B-5790-6FD1-A625-A47C83C4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27572" y="1718065"/>
            <a:ext cx="919996" cy="919996"/>
          </a:xfrm>
          <a:prstGeom prst="rect">
            <a:avLst/>
          </a:prstGeom>
        </p:spPr>
      </p:pic>
      <p:sp>
        <p:nvSpPr>
          <p:cNvPr id="47" name="TextBox 36">
            <a:extLst>
              <a:ext uri="{FF2B5EF4-FFF2-40B4-BE49-F238E27FC236}">
                <a16:creationId xmlns:a16="http://schemas.microsoft.com/office/drawing/2014/main" id="{A5535629-79E5-21DC-8A0B-3276FFD1EC48}"/>
              </a:ext>
            </a:extLst>
          </p:cNvPr>
          <p:cNvSpPr txBox="1"/>
          <p:nvPr/>
        </p:nvSpPr>
        <p:spPr>
          <a:xfrm>
            <a:off x="1819686" y="27817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462EB08-04D8-2133-4189-D26CE3B01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27572" y="2699077"/>
            <a:ext cx="919996" cy="919996"/>
          </a:xfrm>
          <a:prstGeom prst="rect">
            <a:avLst/>
          </a:prstGeom>
        </p:spPr>
      </p:pic>
      <p:sp>
        <p:nvSpPr>
          <p:cNvPr id="49" name="TextBox 38">
            <a:extLst>
              <a:ext uri="{FF2B5EF4-FFF2-40B4-BE49-F238E27FC236}">
                <a16:creationId xmlns:a16="http://schemas.microsoft.com/office/drawing/2014/main" id="{C0A21BF1-B529-526B-FBE0-AA24F89CCCB0}"/>
              </a:ext>
            </a:extLst>
          </p:cNvPr>
          <p:cNvSpPr txBox="1"/>
          <p:nvPr/>
        </p:nvSpPr>
        <p:spPr>
          <a:xfrm>
            <a:off x="1819686" y="376274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F3050AB-296C-EB93-2B10-7D4C4344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27572" y="3680089"/>
            <a:ext cx="919996" cy="919996"/>
          </a:xfrm>
          <a:prstGeom prst="rect">
            <a:avLst/>
          </a:prstGeom>
        </p:spPr>
      </p:pic>
      <p:sp>
        <p:nvSpPr>
          <p:cNvPr id="51" name="TextBox 40">
            <a:extLst>
              <a:ext uri="{FF2B5EF4-FFF2-40B4-BE49-F238E27FC236}">
                <a16:creationId xmlns:a16="http://schemas.microsoft.com/office/drawing/2014/main" id="{8197492B-63F6-4E3D-3E78-D0E744D474A3}"/>
              </a:ext>
            </a:extLst>
          </p:cNvPr>
          <p:cNvSpPr txBox="1"/>
          <p:nvPr/>
        </p:nvSpPr>
        <p:spPr>
          <a:xfrm>
            <a:off x="1819686" y="474375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0435D32-BE9D-895F-0129-3798BE297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27572" y="4661101"/>
            <a:ext cx="919996" cy="919996"/>
          </a:xfrm>
          <a:prstGeom prst="rect">
            <a:avLst/>
          </a:prstGeom>
        </p:spPr>
      </p:pic>
      <p:pic>
        <p:nvPicPr>
          <p:cNvPr id="53" name="Graphic 42">
            <a:extLst>
              <a:ext uri="{FF2B5EF4-FFF2-40B4-BE49-F238E27FC236}">
                <a16:creationId xmlns:a16="http://schemas.microsoft.com/office/drawing/2014/main" id="{824CA330-0813-0FFF-541D-A494BA0D5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826798" y="1394063"/>
            <a:ext cx="4737630" cy="50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DF8D7B4-FFEB-F221-BF5C-30BC3E171E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271135" y="868459"/>
              <a:ext cx="20103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 ÁI 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QUYÊN</a:t>
              </a:r>
              <a:endParaRPr lang="en-SG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1209FF-F005-5C9A-6979-30B578BA9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000"/>
                      </a14:imgEffect>
                      <a14:imgEffect>
                        <a14:colorTemperature colorTemp="5900"/>
                      </a14:imgEffect>
                      <a14:imgEffect>
                        <a14:saturation sat="1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863F5D-873F-3AB3-A4EC-74A33CF2DFFD}"/>
              </a:ext>
            </a:extLst>
          </p:cNvPr>
          <p:cNvSpPr txBox="1"/>
          <p:nvPr/>
        </p:nvSpPr>
        <p:spPr>
          <a:xfrm>
            <a:off x="2354682" y="2271629"/>
            <a:ext cx="728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TM Edwardian" panose="02040603050506020204" pitchFamily="18" charset="0"/>
              </a:rPr>
              <a:t>Thứ</a:t>
            </a:r>
            <a:r>
              <a:rPr lang="en-US" sz="3600" b="1" dirty="0"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latin typeface="UTM Edwardian" panose="02040603050506020204" pitchFamily="18" charset="0"/>
              </a:rPr>
              <a:t>ngày</a:t>
            </a:r>
            <a:r>
              <a:rPr lang="en-US" sz="3600" b="1" dirty="0"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latin typeface="UTM Edwardian" panose="02040603050506020204" pitchFamily="18" charset="0"/>
              </a:rPr>
              <a:t>tháng</a:t>
            </a:r>
            <a:r>
              <a:rPr lang="en-US" sz="3600" b="1" dirty="0"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latin typeface="UTM Edwardian" panose="02040603050506020204" pitchFamily="18" charset="0"/>
              </a:rPr>
              <a:t>năm</a:t>
            </a:r>
            <a:r>
              <a:rPr lang="en-US" sz="3600" b="1" dirty="0">
                <a:latin typeface="UTM Edwardian" panose="02040603050506020204" pitchFamily="18" charset="0"/>
              </a:rPr>
              <a:t>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B9416-168F-B66C-ABCF-A61741A5621E}"/>
              </a:ext>
            </a:extLst>
          </p:cNvPr>
          <p:cNvSpPr txBox="1"/>
          <p:nvPr/>
        </p:nvSpPr>
        <p:spPr>
          <a:xfrm>
            <a:off x="2403456" y="2814568"/>
            <a:ext cx="724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Tiếng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Việt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8644F-CF0B-EA37-9587-596A2DFC97BD}"/>
              </a:ext>
            </a:extLst>
          </p:cNvPr>
          <p:cNvSpPr txBox="1"/>
          <p:nvPr/>
        </p:nvSpPr>
        <p:spPr>
          <a:xfrm>
            <a:off x="2281516" y="3583578"/>
            <a:ext cx="7427153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Ủ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Đ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Ề: 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V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À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O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Ă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M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Ọ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C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M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Ớ</a:t>
            </a:r>
            <a:r>
              <a:rPr lang="en-US" sz="3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111B0-5001-A3D9-373A-F1CA2C377403}"/>
              </a:ext>
            </a:extLst>
          </p:cNvPr>
          <p:cNvSpPr txBox="1"/>
          <p:nvPr/>
        </p:nvSpPr>
        <p:spPr>
          <a:xfrm>
            <a:off x="2403456" y="4003838"/>
            <a:ext cx="72320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Bài</a:t>
            </a:r>
            <a:r>
              <a:rPr lang="en-US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4 – </a:t>
            </a:r>
            <a:r>
              <a:rPr lang="en-US" sz="32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Tiết</a:t>
            </a:r>
            <a:r>
              <a:rPr lang="en-US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3</a:t>
            </a:r>
          </a:p>
          <a:p>
            <a:pPr algn="ctr"/>
            <a:r>
              <a:rPr lang="en-US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VIẾT ĐOẠN VĂN TẢ ĐỒ DÙNG HỌC TẬP</a:t>
            </a:r>
          </a:p>
        </p:txBody>
      </p:sp>
    </p:spTree>
    <p:extLst>
      <p:ext uri="{BB962C8B-B14F-4D97-AF65-F5344CB8AC3E}">
        <p14:creationId xmlns:p14="http://schemas.microsoft.com/office/powerpoint/2010/main" val="12861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A37EE6-169E-FBB1-005D-60D02AB43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7084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33768-1C42-BB0F-5970-DAB85D972754}"/>
              </a:ext>
            </a:extLst>
          </p:cNvPr>
          <p:cNvSpPr txBox="1"/>
          <p:nvPr/>
        </p:nvSpPr>
        <p:spPr>
          <a:xfrm>
            <a:off x="2842160" y="0"/>
            <a:ext cx="6507680" cy="262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9883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1DB1-D10D-1318-E75B-74EA389B9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56" t="-1" r="-1" b="4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C2AC7-24B4-7B16-D3A4-CF4B23777A3E}"/>
              </a:ext>
            </a:extLst>
          </p:cNvPr>
          <p:cNvSpPr txBox="1"/>
          <p:nvPr/>
        </p:nvSpPr>
        <p:spPr>
          <a:xfrm>
            <a:off x="4751182" y="258469"/>
            <a:ext cx="7214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NÓI VỀ ĐỒ DÙNG 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HỌC TẬP EM THÍCH</a:t>
            </a:r>
          </a:p>
        </p:txBody>
      </p:sp>
    </p:spTree>
    <p:extLst>
      <p:ext uri="{BB962C8B-B14F-4D97-AF65-F5344CB8AC3E}">
        <p14:creationId xmlns:p14="http://schemas.microsoft.com/office/powerpoint/2010/main" val="25465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9E77C2-D174-0289-9EA2-6F9B746A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045" y="3269782"/>
            <a:ext cx="2744340" cy="35882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BD908D-EA85-941C-6E4D-BE10C1391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15" y="3269783"/>
            <a:ext cx="2427210" cy="35882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461605C-A4D2-CAEF-D340-775357F8BDBD}"/>
              </a:ext>
            </a:extLst>
          </p:cNvPr>
          <p:cNvSpPr/>
          <p:nvPr/>
        </p:nvSpPr>
        <p:spPr>
          <a:xfrm>
            <a:off x="372846" y="1487799"/>
            <a:ext cx="4311029" cy="1217609"/>
          </a:xfrm>
          <a:custGeom>
            <a:avLst/>
            <a:gdLst>
              <a:gd name="connsiteX0" fmla="*/ 0 w 4311029"/>
              <a:gd name="connsiteY0" fmla="*/ 202939 h 1217609"/>
              <a:gd name="connsiteX1" fmla="*/ 202939 w 4311029"/>
              <a:gd name="connsiteY1" fmla="*/ 0 h 1217609"/>
              <a:gd name="connsiteX2" fmla="*/ 2514767 w 4311029"/>
              <a:gd name="connsiteY2" fmla="*/ 0 h 1217609"/>
              <a:gd name="connsiteX3" fmla="*/ 2514767 w 4311029"/>
              <a:gd name="connsiteY3" fmla="*/ 0 h 1217609"/>
              <a:gd name="connsiteX4" fmla="*/ 3592524 w 4311029"/>
              <a:gd name="connsiteY4" fmla="*/ 0 h 1217609"/>
              <a:gd name="connsiteX5" fmla="*/ 4108090 w 4311029"/>
              <a:gd name="connsiteY5" fmla="*/ 0 h 1217609"/>
              <a:gd name="connsiteX6" fmla="*/ 4311029 w 4311029"/>
              <a:gd name="connsiteY6" fmla="*/ 202939 h 1217609"/>
              <a:gd name="connsiteX7" fmla="*/ 4311029 w 4311029"/>
              <a:gd name="connsiteY7" fmla="*/ 710272 h 1217609"/>
              <a:gd name="connsiteX8" fmla="*/ 4311029 w 4311029"/>
              <a:gd name="connsiteY8" fmla="*/ 710272 h 1217609"/>
              <a:gd name="connsiteX9" fmla="*/ 4311029 w 4311029"/>
              <a:gd name="connsiteY9" fmla="*/ 1014674 h 1217609"/>
              <a:gd name="connsiteX10" fmla="*/ 4311029 w 4311029"/>
              <a:gd name="connsiteY10" fmla="*/ 1014670 h 1217609"/>
              <a:gd name="connsiteX11" fmla="*/ 4108090 w 4311029"/>
              <a:gd name="connsiteY11" fmla="*/ 1217609 h 1217609"/>
              <a:gd name="connsiteX12" fmla="*/ 3592524 w 4311029"/>
              <a:gd name="connsiteY12" fmla="*/ 1217609 h 1217609"/>
              <a:gd name="connsiteX13" fmla="*/ 2186597 w 4311029"/>
              <a:gd name="connsiteY13" fmla="*/ 1819924 h 1217609"/>
              <a:gd name="connsiteX14" fmla="*/ 2514767 w 4311029"/>
              <a:gd name="connsiteY14" fmla="*/ 1217609 h 1217609"/>
              <a:gd name="connsiteX15" fmla="*/ 202939 w 4311029"/>
              <a:gd name="connsiteY15" fmla="*/ 1217609 h 1217609"/>
              <a:gd name="connsiteX16" fmla="*/ 0 w 4311029"/>
              <a:gd name="connsiteY16" fmla="*/ 1014670 h 1217609"/>
              <a:gd name="connsiteX17" fmla="*/ 0 w 4311029"/>
              <a:gd name="connsiteY17" fmla="*/ 1014674 h 1217609"/>
              <a:gd name="connsiteX18" fmla="*/ 0 w 4311029"/>
              <a:gd name="connsiteY18" fmla="*/ 710272 h 1217609"/>
              <a:gd name="connsiteX19" fmla="*/ 0 w 4311029"/>
              <a:gd name="connsiteY19" fmla="*/ 710272 h 1217609"/>
              <a:gd name="connsiteX20" fmla="*/ 0 w 4311029"/>
              <a:gd name="connsiteY20" fmla="*/ 202939 h 121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1029" h="1217609" fill="none" extrusionOk="0">
                <a:moveTo>
                  <a:pt x="0" y="202939"/>
                </a:moveTo>
                <a:cubicBezTo>
                  <a:pt x="-6262" y="98387"/>
                  <a:pt x="91804" y="-2558"/>
                  <a:pt x="202939" y="0"/>
                </a:cubicBezTo>
                <a:cubicBezTo>
                  <a:pt x="971923" y="129591"/>
                  <a:pt x="1802960" y="-79037"/>
                  <a:pt x="2514767" y="0"/>
                </a:cubicBezTo>
                <a:lnTo>
                  <a:pt x="2514767" y="0"/>
                </a:lnTo>
                <a:cubicBezTo>
                  <a:pt x="2790819" y="-38658"/>
                  <a:pt x="3394354" y="75898"/>
                  <a:pt x="3592524" y="0"/>
                </a:cubicBezTo>
                <a:cubicBezTo>
                  <a:pt x="3657903" y="8385"/>
                  <a:pt x="4021199" y="-32195"/>
                  <a:pt x="4108090" y="0"/>
                </a:cubicBezTo>
                <a:cubicBezTo>
                  <a:pt x="4230577" y="8373"/>
                  <a:pt x="4293610" y="85211"/>
                  <a:pt x="4311029" y="202939"/>
                </a:cubicBezTo>
                <a:cubicBezTo>
                  <a:pt x="4342870" y="315242"/>
                  <a:pt x="4268109" y="655646"/>
                  <a:pt x="4311029" y="710272"/>
                </a:cubicBezTo>
                <a:lnTo>
                  <a:pt x="4311029" y="710272"/>
                </a:lnTo>
                <a:cubicBezTo>
                  <a:pt x="4288591" y="837861"/>
                  <a:pt x="4292039" y="874003"/>
                  <a:pt x="4311029" y="1014674"/>
                </a:cubicBezTo>
                <a:lnTo>
                  <a:pt x="4311029" y="1014670"/>
                </a:lnTo>
                <a:cubicBezTo>
                  <a:pt x="4315239" y="1137100"/>
                  <a:pt x="4207142" y="1211002"/>
                  <a:pt x="4108090" y="1217609"/>
                </a:cubicBezTo>
                <a:cubicBezTo>
                  <a:pt x="3981838" y="1219921"/>
                  <a:pt x="3832666" y="1211128"/>
                  <a:pt x="3592524" y="1217609"/>
                </a:cubicBezTo>
                <a:cubicBezTo>
                  <a:pt x="3403396" y="1183122"/>
                  <a:pt x="2796190" y="1592555"/>
                  <a:pt x="2186597" y="1819924"/>
                </a:cubicBezTo>
                <a:cubicBezTo>
                  <a:pt x="2244492" y="1635057"/>
                  <a:pt x="2365313" y="1480461"/>
                  <a:pt x="2514767" y="1217609"/>
                </a:cubicBezTo>
                <a:cubicBezTo>
                  <a:pt x="1641181" y="1177943"/>
                  <a:pt x="862192" y="1345258"/>
                  <a:pt x="202939" y="1217609"/>
                </a:cubicBezTo>
                <a:cubicBezTo>
                  <a:pt x="85525" y="1211318"/>
                  <a:pt x="16715" y="1136849"/>
                  <a:pt x="0" y="1014670"/>
                </a:cubicBezTo>
                <a:lnTo>
                  <a:pt x="0" y="1014674"/>
                </a:lnTo>
                <a:cubicBezTo>
                  <a:pt x="9096" y="888441"/>
                  <a:pt x="11814" y="760790"/>
                  <a:pt x="0" y="710272"/>
                </a:cubicBezTo>
                <a:lnTo>
                  <a:pt x="0" y="710272"/>
                </a:lnTo>
                <a:cubicBezTo>
                  <a:pt x="212" y="493707"/>
                  <a:pt x="-16875" y="360504"/>
                  <a:pt x="0" y="202939"/>
                </a:cubicBezTo>
                <a:close/>
              </a:path>
              <a:path w="4311029" h="1217609" stroke="0" extrusionOk="0">
                <a:moveTo>
                  <a:pt x="0" y="202939"/>
                </a:moveTo>
                <a:cubicBezTo>
                  <a:pt x="1513" y="85934"/>
                  <a:pt x="78021" y="13238"/>
                  <a:pt x="202939" y="0"/>
                </a:cubicBezTo>
                <a:cubicBezTo>
                  <a:pt x="582780" y="-30226"/>
                  <a:pt x="1774169" y="19287"/>
                  <a:pt x="2514767" y="0"/>
                </a:cubicBezTo>
                <a:lnTo>
                  <a:pt x="2514767" y="0"/>
                </a:lnTo>
                <a:cubicBezTo>
                  <a:pt x="2769307" y="26815"/>
                  <a:pt x="3322634" y="62506"/>
                  <a:pt x="3592524" y="0"/>
                </a:cubicBezTo>
                <a:cubicBezTo>
                  <a:pt x="3772710" y="37120"/>
                  <a:pt x="4001414" y="-5081"/>
                  <a:pt x="4108090" y="0"/>
                </a:cubicBezTo>
                <a:cubicBezTo>
                  <a:pt x="4226753" y="-786"/>
                  <a:pt x="4300382" y="75630"/>
                  <a:pt x="4311029" y="202939"/>
                </a:cubicBezTo>
                <a:cubicBezTo>
                  <a:pt x="4329384" y="309086"/>
                  <a:pt x="4331085" y="648249"/>
                  <a:pt x="4311029" y="710272"/>
                </a:cubicBezTo>
                <a:lnTo>
                  <a:pt x="4311029" y="710272"/>
                </a:lnTo>
                <a:cubicBezTo>
                  <a:pt x="4322032" y="756428"/>
                  <a:pt x="4289053" y="954028"/>
                  <a:pt x="4311029" y="1014674"/>
                </a:cubicBezTo>
                <a:lnTo>
                  <a:pt x="4311029" y="1014670"/>
                </a:lnTo>
                <a:cubicBezTo>
                  <a:pt x="4314861" y="1115843"/>
                  <a:pt x="4214344" y="1210832"/>
                  <a:pt x="4108090" y="1217609"/>
                </a:cubicBezTo>
                <a:cubicBezTo>
                  <a:pt x="4034783" y="1186968"/>
                  <a:pt x="3727404" y="1236712"/>
                  <a:pt x="3592524" y="1217609"/>
                </a:cubicBezTo>
                <a:cubicBezTo>
                  <a:pt x="3072299" y="1362601"/>
                  <a:pt x="2857232" y="1607757"/>
                  <a:pt x="2186597" y="1819924"/>
                </a:cubicBezTo>
                <a:cubicBezTo>
                  <a:pt x="2329126" y="1522020"/>
                  <a:pt x="2408181" y="1445269"/>
                  <a:pt x="2514767" y="1217609"/>
                </a:cubicBezTo>
                <a:cubicBezTo>
                  <a:pt x="1385696" y="1312641"/>
                  <a:pt x="1187115" y="1167686"/>
                  <a:pt x="202939" y="1217609"/>
                </a:cubicBezTo>
                <a:cubicBezTo>
                  <a:pt x="88486" y="1210046"/>
                  <a:pt x="3617" y="1132513"/>
                  <a:pt x="0" y="1014670"/>
                </a:cubicBezTo>
                <a:lnTo>
                  <a:pt x="0" y="1014674"/>
                </a:lnTo>
                <a:cubicBezTo>
                  <a:pt x="5944" y="944793"/>
                  <a:pt x="-8965" y="754790"/>
                  <a:pt x="0" y="710272"/>
                </a:cubicBezTo>
                <a:lnTo>
                  <a:pt x="0" y="710272"/>
                </a:lnTo>
                <a:cubicBezTo>
                  <a:pt x="-12103" y="634991"/>
                  <a:pt x="-36729" y="327811"/>
                  <a:pt x="0" y="20293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721"/>
                      <a:gd name="adj2" fmla="val 9946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F50B4D4F-B60F-872A-D273-4B2ABC715081}"/>
              </a:ext>
            </a:extLst>
          </p:cNvPr>
          <p:cNvSpPr/>
          <p:nvPr/>
        </p:nvSpPr>
        <p:spPr>
          <a:xfrm>
            <a:off x="6410810" y="1487799"/>
            <a:ext cx="5508705" cy="1344611"/>
          </a:xfrm>
          <a:custGeom>
            <a:avLst/>
            <a:gdLst>
              <a:gd name="connsiteX0" fmla="*/ 0 w 5508705"/>
              <a:gd name="connsiteY0" fmla="*/ 224106 h 1344611"/>
              <a:gd name="connsiteX1" fmla="*/ 224106 w 5508705"/>
              <a:gd name="connsiteY1" fmla="*/ 0 h 1344611"/>
              <a:gd name="connsiteX2" fmla="*/ 918118 w 5508705"/>
              <a:gd name="connsiteY2" fmla="*/ 0 h 1344611"/>
              <a:gd name="connsiteX3" fmla="*/ 918118 w 5508705"/>
              <a:gd name="connsiteY3" fmla="*/ 0 h 1344611"/>
              <a:gd name="connsiteX4" fmla="*/ 2295294 w 5508705"/>
              <a:gd name="connsiteY4" fmla="*/ 0 h 1344611"/>
              <a:gd name="connsiteX5" fmla="*/ 5284599 w 5508705"/>
              <a:gd name="connsiteY5" fmla="*/ 0 h 1344611"/>
              <a:gd name="connsiteX6" fmla="*/ 5508705 w 5508705"/>
              <a:gd name="connsiteY6" fmla="*/ 224106 h 1344611"/>
              <a:gd name="connsiteX7" fmla="*/ 5508705 w 5508705"/>
              <a:gd name="connsiteY7" fmla="*/ 784356 h 1344611"/>
              <a:gd name="connsiteX8" fmla="*/ 5508705 w 5508705"/>
              <a:gd name="connsiteY8" fmla="*/ 784356 h 1344611"/>
              <a:gd name="connsiteX9" fmla="*/ 5508705 w 5508705"/>
              <a:gd name="connsiteY9" fmla="*/ 1120509 h 1344611"/>
              <a:gd name="connsiteX10" fmla="*/ 5508705 w 5508705"/>
              <a:gd name="connsiteY10" fmla="*/ 1120505 h 1344611"/>
              <a:gd name="connsiteX11" fmla="*/ 5284599 w 5508705"/>
              <a:gd name="connsiteY11" fmla="*/ 1344611 h 1344611"/>
              <a:gd name="connsiteX12" fmla="*/ 2295294 w 5508705"/>
              <a:gd name="connsiteY12" fmla="*/ 1344611 h 1344611"/>
              <a:gd name="connsiteX13" fmla="*/ 2380807 w 5508705"/>
              <a:gd name="connsiteY13" fmla="*/ 1923547 h 1344611"/>
              <a:gd name="connsiteX14" fmla="*/ 918118 w 5508705"/>
              <a:gd name="connsiteY14" fmla="*/ 1344611 h 1344611"/>
              <a:gd name="connsiteX15" fmla="*/ 224106 w 5508705"/>
              <a:gd name="connsiteY15" fmla="*/ 1344611 h 1344611"/>
              <a:gd name="connsiteX16" fmla="*/ 0 w 5508705"/>
              <a:gd name="connsiteY16" fmla="*/ 1120505 h 1344611"/>
              <a:gd name="connsiteX17" fmla="*/ 0 w 5508705"/>
              <a:gd name="connsiteY17" fmla="*/ 1120509 h 1344611"/>
              <a:gd name="connsiteX18" fmla="*/ 0 w 5508705"/>
              <a:gd name="connsiteY18" fmla="*/ 784356 h 1344611"/>
              <a:gd name="connsiteX19" fmla="*/ 0 w 5508705"/>
              <a:gd name="connsiteY19" fmla="*/ 784356 h 1344611"/>
              <a:gd name="connsiteX20" fmla="*/ 0 w 5508705"/>
              <a:gd name="connsiteY20" fmla="*/ 224106 h 134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08705" h="1344611" fill="none" extrusionOk="0">
                <a:moveTo>
                  <a:pt x="0" y="224106"/>
                </a:moveTo>
                <a:cubicBezTo>
                  <a:pt x="-8757" y="110863"/>
                  <a:pt x="102174" y="-4973"/>
                  <a:pt x="224106" y="0"/>
                </a:cubicBezTo>
                <a:cubicBezTo>
                  <a:pt x="359864" y="-11497"/>
                  <a:pt x="793586" y="24027"/>
                  <a:pt x="918118" y="0"/>
                </a:cubicBezTo>
                <a:lnTo>
                  <a:pt x="918118" y="0"/>
                </a:lnTo>
                <a:cubicBezTo>
                  <a:pt x="1164573" y="107167"/>
                  <a:pt x="1996614" y="-121624"/>
                  <a:pt x="2295294" y="0"/>
                </a:cubicBezTo>
                <a:cubicBezTo>
                  <a:pt x="3231272" y="-165514"/>
                  <a:pt x="4013869" y="-96643"/>
                  <a:pt x="5284599" y="0"/>
                </a:cubicBezTo>
                <a:cubicBezTo>
                  <a:pt x="5412435" y="3272"/>
                  <a:pt x="5492040" y="94932"/>
                  <a:pt x="5508705" y="224106"/>
                </a:cubicBezTo>
                <a:cubicBezTo>
                  <a:pt x="5540351" y="320288"/>
                  <a:pt x="5525655" y="582180"/>
                  <a:pt x="5508705" y="784356"/>
                </a:cubicBezTo>
                <a:lnTo>
                  <a:pt x="5508705" y="784356"/>
                </a:lnTo>
                <a:cubicBezTo>
                  <a:pt x="5527943" y="858786"/>
                  <a:pt x="5514171" y="1011851"/>
                  <a:pt x="5508705" y="1120509"/>
                </a:cubicBezTo>
                <a:lnTo>
                  <a:pt x="5508705" y="1120505"/>
                </a:lnTo>
                <a:cubicBezTo>
                  <a:pt x="5514292" y="1258011"/>
                  <a:pt x="5392955" y="1336794"/>
                  <a:pt x="5284599" y="1344611"/>
                </a:cubicBezTo>
                <a:cubicBezTo>
                  <a:pt x="4306428" y="1492557"/>
                  <a:pt x="2803025" y="1256977"/>
                  <a:pt x="2295294" y="1344611"/>
                </a:cubicBezTo>
                <a:cubicBezTo>
                  <a:pt x="2306914" y="1519391"/>
                  <a:pt x="2341479" y="1818158"/>
                  <a:pt x="2380807" y="1923547"/>
                </a:cubicBezTo>
                <a:cubicBezTo>
                  <a:pt x="2164786" y="1927017"/>
                  <a:pt x="1153276" y="1580876"/>
                  <a:pt x="918118" y="1344611"/>
                </a:cubicBezTo>
                <a:cubicBezTo>
                  <a:pt x="660364" y="1346272"/>
                  <a:pt x="570738" y="1373694"/>
                  <a:pt x="224106" y="1344611"/>
                </a:cubicBezTo>
                <a:cubicBezTo>
                  <a:pt x="96341" y="1339900"/>
                  <a:pt x="1834" y="1245383"/>
                  <a:pt x="0" y="1120505"/>
                </a:cubicBezTo>
                <a:lnTo>
                  <a:pt x="0" y="1120509"/>
                </a:lnTo>
                <a:cubicBezTo>
                  <a:pt x="20036" y="1056951"/>
                  <a:pt x="-3255" y="822315"/>
                  <a:pt x="0" y="784356"/>
                </a:cubicBezTo>
                <a:lnTo>
                  <a:pt x="0" y="784356"/>
                </a:lnTo>
                <a:cubicBezTo>
                  <a:pt x="-47730" y="604173"/>
                  <a:pt x="11952" y="356142"/>
                  <a:pt x="0" y="224106"/>
                </a:cubicBezTo>
                <a:close/>
              </a:path>
              <a:path w="5508705" h="1344611" stroke="0" extrusionOk="0">
                <a:moveTo>
                  <a:pt x="0" y="224106"/>
                </a:moveTo>
                <a:cubicBezTo>
                  <a:pt x="2548" y="92045"/>
                  <a:pt x="92891" y="7677"/>
                  <a:pt x="224106" y="0"/>
                </a:cubicBezTo>
                <a:cubicBezTo>
                  <a:pt x="541334" y="-37541"/>
                  <a:pt x="784050" y="27438"/>
                  <a:pt x="918118" y="0"/>
                </a:cubicBezTo>
                <a:lnTo>
                  <a:pt x="918118" y="0"/>
                </a:lnTo>
                <a:cubicBezTo>
                  <a:pt x="1289641" y="-115890"/>
                  <a:pt x="2076249" y="-61771"/>
                  <a:pt x="2295294" y="0"/>
                </a:cubicBezTo>
                <a:cubicBezTo>
                  <a:pt x="3173226" y="-137111"/>
                  <a:pt x="3940730" y="4097"/>
                  <a:pt x="5284599" y="0"/>
                </a:cubicBezTo>
                <a:cubicBezTo>
                  <a:pt x="5412865" y="-537"/>
                  <a:pt x="5502888" y="92015"/>
                  <a:pt x="5508705" y="224106"/>
                </a:cubicBezTo>
                <a:cubicBezTo>
                  <a:pt x="5519310" y="387026"/>
                  <a:pt x="5519057" y="520875"/>
                  <a:pt x="5508705" y="784356"/>
                </a:cubicBezTo>
                <a:lnTo>
                  <a:pt x="5508705" y="784356"/>
                </a:lnTo>
                <a:cubicBezTo>
                  <a:pt x="5491877" y="876952"/>
                  <a:pt x="5507259" y="1063326"/>
                  <a:pt x="5508705" y="1120509"/>
                </a:cubicBezTo>
                <a:lnTo>
                  <a:pt x="5508705" y="1120505"/>
                </a:lnTo>
                <a:cubicBezTo>
                  <a:pt x="5509642" y="1241609"/>
                  <a:pt x="5404645" y="1340280"/>
                  <a:pt x="5284599" y="1344611"/>
                </a:cubicBezTo>
                <a:cubicBezTo>
                  <a:pt x="4696742" y="1279051"/>
                  <a:pt x="2974044" y="1347671"/>
                  <a:pt x="2295294" y="1344611"/>
                </a:cubicBezTo>
                <a:cubicBezTo>
                  <a:pt x="2302677" y="1593858"/>
                  <a:pt x="2312521" y="1748948"/>
                  <a:pt x="2380807" y="1923547"/>
                </a:cubicBezTo>
                <a:cubicBezTo>
                  <a:pt x="2069903" y="1747891"/>
                  <a:pt x="1532603" y="1522479"/>
                  <a:pt x="918118" y="1344611"/>
                </a:cubicBezTo>
                <a:cubicBezTo>
                  <a:pt x="645964" y="1331404"/>
                  <a:pt x="332808" y="1385434"/>
                  <a:pt x="224106" y="1344611"/>
                </a:cubicBezTo>
                <a:cubicBezTo>
                  <a:pt x="97507" y="1335596"/>
                  <a:pt x="7467" y="1256172"/>
                  <a:pt x="0" y="1120505"/>
                </a:cubicBezTo>
                <a:lnTo>
                  <a:pt x="0" y="1120509"/>
                </a:lnTo>
                <a:cubicBezTo>
                  <a:pt x="23237" y="954229"/>
                  <a:pt x="-3615" y="896445"/>
                  <a:pt x="0" y="784356"/>
                </a:cubicBezTo>
                <a:lnTo>
                  <a:pt x="0" y="784356"/>
                </a:lnTo>
                <a:cubicBezTo>
                  <a:pt x="-38481" y="665933"/>
                  <a:pt x="-35776" y="331031"/>
                  <a:pt x="0" y="224106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-6781"/>
                      <a:gd name="adj2" fmla="val 9305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ý.</a:t>
            </a:r>
            <a:endParaRPr lang="vi-VN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19BFF7-DB83-119E-A7A7-0AE5DB9FA5C5}"/>
              </a:ext>
            </a:extLst>
          </p:cNvPr>
          <p:cNvSpPr/>
          <p:nvPr/>
        </p:nvSpPr>
        <p:spPr>
          <a:xfrm>
            <a:off x="321013" y="1043371"/>
            <a:ext cx="4168933" cy="1048076"/>
          </a:xfrm>
          <a:custGeom>
            <a:avLst/>
            <a:gdLst>
              <a:gd name="connsiteX0" fmla="*/ 4143983 w 4168933"/>
              <a:gd name="connsiteY0" fmla="*/ 1048076 h 1048076"/>
              <a:gd name="connsiteX1" fmla="*/ 3550595 w 4168933"/>
              <a:gd name="connsiteY1" fmla="*/ 104493 h 1048076"/>
              <a:gd name="connsiteX2" fmla="*/ 0 w 4168933"/>
              <a:gd name="connsiteY2" fmla="*/ 65583 h 10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933" h="1048076">
                <a:moveTo>
                  <a:pt x="4143983" y="1048076"/>
                </a:moveTo>
                <a:cubicBezTo>
                  <a:pt x="4192621" y="658159"/>
                  <a:pt x="4241259" y="268242"/>
                  <a:pt x="3550595" y="104493"/>
                </a:cubicBezTo>
                <a:cubicBezTo>
                  <a:pt x="2859931" y="-59256"/>
                  <a:pt x="1429965" y="3163"/>
                  <a:pt x="0" y="65583"/>
                </a:cubicBezTo>
              </a:path>
            </a:pathLst>
          </a:custGeom>
          <a:noFill/>
          <a:ln w="1270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9E62333-B1F6-16B8-C230-ED70F5ED5B31}"/>
              </a:ext>
            </a:extLst>
          </p:cNvPr>
          <p:cNvSpPr/>
          <p:nvPr/>
        </p:nvSpPr>
        <p:spPr>
          <a:xfrm flipV="1">
            <a:off x="522051" y="3574022"/>
            <a:ext cx="4168933" cy="1058694"/>
          </a:xfrm>
          <a:custGeom>
            <a:avLst/>
            <a:gdLst>
              <a:gd name="connsiteX0" fmla="*/ 4143983 w 4168933"/>
              <a:gd name="connsiteY0" fmla="*/ 1048076 h 1048076"/>
              <a:gd name="connsiteX1" fmla="*/ 3550595 w 4168933"/>
              <a:gd name="connsiteY1" fmla="*/ 104493 h 1048076"/>
              <a:gd name="connsiteX2" fmla="*/ 0 w 4168933"/>
              <a:gd name="connsiteY2" fmla="*/ 65583 h 10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933" h="1048076">
                <a:moveTo>
                  <a:pt x="4143983" y="1048076"/>
                </a:moveTo>
                <a:cubicBezTo>
                  <a:pt x="4192621" y="658159"/>
                  <a:pt x="4241259" y="268242"/>
                  <a:pt x="3550595" y="104493"/>
                </a:cubicBezTo>
                <a:cubicBezTo>
                  <a:pt x="2859931" y="-59256"/>
                  <a:pt x="1429965" y="3163"/>
                  <a:pt x="0" y="65583"/>
                </a:cubicBezTo>
              </a:path>
            </a:pathLst>
          </a:custGeom>
          <a:noFill/>
          <a:ln w="1270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93E97A-EE50-DA07-FD55-231B9F60F3F6}"/>
              </a:ext>
            </a:extLst>
          </p:cNvPr>
          <p:cNvSpPr/>
          <p:nvPr/>
        </p:nvSpPr>
        <p:spPr>
          <a:xfrm flipH="1" flipV="1">
            <a:off x="6165083" y="3530249"/>
            <a:ext cx="4168933" cy="1058694"/>
          </a:xfrm>
          <a:custGeom>
            <a:avLst/>
            <a:gdLst>
              <a:gd name="connsiteX0" fmla="*/ 4143983 w 4168933"/>
              <a:gd name="connsiteY0" fmla="*/ 1048076 h 1048076"/>
              <a:gd name="connsiteX1" fmla="*/ 3550595 w 4168933"/>
              <a:gd name="connsiteY1" fmla="*/ 104493 h 1048076"/>
              <a:gd name="connsiteX2" fmla="*/ 0 w 4168933"/>
              <a:gd name="connsiteY2" fmla="*/ 65583 h 10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933" h="1048076">
                <a:moveTo>
                  <a:pt x="4143983" y="1048076"/>
                </a:moveTo>
                <a:cubicBezTo>
                  <a:pt x="4192621" y="658159"/>
                  <a:pt x="4241259" y="268242"/>
                  <a:pt x="3550595" y="104493"/>
                </a:cubicBezTo>
                <a:cubicBezTo>
                  <a:pt x="2859931" y="-59256"/>
                  <a:pt x="1429965" y="3163"/>
                  <a:pt x="0" y="65583"/>
                </a:cubicBezTo>
              </a:path>
            </a:pathLst>
          </a:cu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3D6975-7EA0-8E8B-BABD-7C0FCD1AD5A0}"/>
              </a:ext>
            </a:extLst>
          </p:cNvPr>
          <p:cNvSpPr/>
          <p:nvPr/>
        </p:nvSpPr>
        <p:spPr>
          <a:xfrm flipH="1">
            <a:off x="6251641" y="1021848"/>
            <a:ext cx="2736715" cy="1048076"/>
          </a:xfrm>
          <a:custGeom>
            <a:avLst/>
            <a:gdLst>
              <a:gd name="connsiteX0" fmla="*/ 4143983 w 4168933"/>
              <a:gd name="connsiteY0" fmla="*/ 1048076 h 1048076"/>
              <a:gd name="connsiteX1" fmla="*/ 3550595 w 4168933"/>
              <a:gd name="connsiteY1" fmla="*/ 104493 h 1048076"/>
              <a:gd name="connsiteX2" fmla="*/ 0 w 4168933"/>
              <a:gd name="connsiteY2" fmla="*/ 65583 h 10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933" h="1048076">
                <a:moveTo>
                  <a:pt x="4143983" y="1048076"/>
                </a:moveTo>
                <a:cubicBezTo>
                  <a:pt x="4192621" y="658159"/>
                  <a:pt x="4241259" y="268242"/>
                  <a:pt x="3550595" y="104493"/>
                </a:cubicBezTo>
                <a:cubicBezTo>
                  <a:pt x="2859931" y="-59256"/>
                  <a:pt x="1429965" y="3163"/>
                  <a:pt x="0" y="65583"/>
                </a:cubicBezTo>
              </a:path>
            </a:pathLst>
          </a:custGeom>
          <a:noFill/>
          <a:ln w="1270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374127F-8033-0A0D-FD7C-1561158879F1}"/>
              </a:ext>
            </a:extLst>
          </p:cNvPr>
          <p:cNvSpPr/>
          <p:nvPr/>
        </p:nvSpPr>
        <p:spPr>
          <a:xfrm>
            <a:off x="3405958" y="1710654"/>
            <a:ext cx="3492230" cy="2140086"/>
          </a:xfrm>
          <a:prstGeom prst="clou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/>
            <a:r>
              <a:rPr lang="en-US" sz="3600" b="1" dirty="0">
                <a:solidFill>
                  <a:schemeClr val="tx1"/>
                </a:solidFill>
              </a:rPr>
              <a:t>ĐỒ DÙNG HỌC TẬP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EF4B69-701A-F989-405F-5594F410E432}"/>
              </a:ext>
            </a:extLst>
          </p:cNvPr>
          <p:cNvCxnSpPr>
            <a:cxnSpLocks/>
          </p:cNvCxnSpPr>
          <p:nvPr/>
        </p:nvCxnSpPr>
        <p:spPr>
          <a:xfrm>
            <a:off x="8998083" y="322317"/>
            <a:ext cx="0" cy="1601076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47C61E-4F92-A896-1B18-7D9308129A79}"/>
              </a:ext>
            </a:extLst>
          </p:cNvPr>
          <p:cNvCxnSpPr>
            <a:cxnSpLocks/>
          </p:cNvCxnSpPr>
          <p:nvPr/>
        </p:nvCxnSpPr>
        <p:spPr>
          <a:xfrm flipH="1">
            <a:off x="8975726" y="1923393"/>
            <a:ext cx="1112198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184B3D-D4C8-CD49-3953-F30E756C8E76}"/>
              </a:ext>
            </a:extLst>
          </p:cNvPr>
          <p:cNvCxnSpPr>
            <a:cxnSpLocks/>
          </p:cNvCxnSpPr>
          <p:nvPr/>
        </p:nvCxnSpPr>
        <p:spPr>
          <a:xfrm flipH="1">
            <a:off x="8979229" y="322317"/>
            <a:ext cx="1112198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B4AB33-1BF1-046E-5432-E90CB6725B6D}"/>
              </a:ext>
            </a:extLst>
          </p:cNvPr>
          <p:cNvCxnSpPr>
            <a:cxnSpLocks/>
          </p:cNvCxnSpPr>
          <p:nvPr/>
        </p:nvCxnSpPr>
        <p:spPr>
          <a:xfrm flipH="1">
            <a:off x="8979229" y="1110629"/>
            <a:ext cx="1112198" cy="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B59806-FCD9-6B64-F28B-FAAC720B4FB4}"/>
              </a:ext>
            </a:extLst>
          </p:cNvPr>
          <p:cNvCxnSpPr/>
          <p:nvPr/>
        </p:nvCxnSpPr>
        <p:spPr>
          <a:xfrm>
            <a:off x="10334016" y="3540835"/>
            <a:ext cx="0" cy="195525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C5ED72-81A5-6EE8-9A88-B127C012A0E9}"/>
              </a:ext>
            </a:extLst>
          </p:cNvPr>
          <p:cNvCxnSpPr>
            <a:cxnSpLocks/>
          </p:cNvCxnSpPr>
          <p:nvPr/>
        </p:nvCxnSpPr>
        <p:spPr>
          <a:xfrm flipH="1">
            <a:off x="10315691" y="5486850"/>
            <a:ext cx="11121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5F6016-5314-A88A-BEEF-D6DCB3E333B1}"/>
              </a:ext>
            </a:extLst>
          </p:cNvPr>
          <p:cNvCxnSpPr>
            <a:cxnSpLocks/>
          </p:cNvCxnSpPr>
          <p:nvPr/>
        </p:nvCxnSpPr>
        <p:spPr>
          <a:xfrm flipH="1">
            <a:off x="10334016" y="3558762"/>
            <a:ext cx="11121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6832F2-D989-5E4D-237B-8E0C2C483ABA}"/>
              </a:ext>
            </a:extLst>
          </p:cNvPr>
          <p:cNvCxnSpPr>
            <a:cxnSpLocks/>
          </p:cNvCxnSpPr>
          <p:nvPr/>
        </p:nvCxnSpPr>
        <p:spPr>
          <a:xfrm flipH="1">
            <a:off x="10315162" y="4515276"/>
            <a:ext cx="11121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06711C4-0749-9326-0DFA-B0159950B7E6}"/>
              </a:ext>
            </a:extLst>
          </p:cNvPr>
          <p:cNvSpPr/>
          <p:nvPr/>
        </p:nvSpPr>
        <p:spPr>
          <a:xfrm>
            <a:off x="1242570" y="294984"/>
            <a:ext cx="1951348" cy="609990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EC63AE9-5668-8939-2E55-9C5546F3E41A}"/>
              </a:ext>
            </a:extLst>
          </p:cNvPr>
          <p:cNvSpPr/>
          <p:nvPr/>
        </p:nvSpPr>
        <p:spPr>
          <a:xfrm>
            <a:off x="455141" y="3754601"/>
            <a:ext cx="3900675" cy="609990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dụng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bảo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quản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0A67E5-B316-A38C-3F2A-32256207D194}"/>
              </a:ext>
            </a:extLst>
          </p:cNvPr>
          <p:cNvSpPr/>
          <p:nvPr/>
        </p:nvSpPr>
        <p:spPr>
          <a:xfrm>
            <a:off x="6870468" y="263067"/>
            <a:ext cx="1499059" cy="609990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Tên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BE450C-B962-8BBB-8F1E-B7128B8BDFDE}"/>
              </a:ext>
            </a:extLst>
          </p:cNvPr>
          <p:cNvSpPr/>
          <p:nvPr/>
        </p:nvSpPr>
        <p:spPr>
          <a:xfrm>
            <a:off x="6759656" y="3782718"/>
            <a:ext cx="3219741" cy="609990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Bộ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nổi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bật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D58575-8536-FED1-210D-0A14C73BEFA5}"/>
              </a:ext>
            </a:extLst>
          </p:cNvPr>
          <p:cNvSpPr/>
          <p:nvPr/>
        </p:nvSpPr>
        <p:spPr>
          <a:xfrm>
            <a:off x="9979397" y="598915"/>
            <a:ext cx="1033095" cy="253439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8DDD29-9474-1CFB-DC5A-B60C822C0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969" y="17310"/>
            <a:ext cx="768845" cy="768845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289421BF-7CE5-471D-CF89-81600EE12C59}"/>
              </a:ext>
            </a:extLst>
          </p:cNvPr>
          <p:cNvSpPr/>
          <p:nvPr/>
        </p:nvSpPr>
        <p:spPr>
          <a:xfrm>
            <a:off x="10061131" y="1309923"/>
            <a:ext cx="688920" cy="232077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7707EB-4D98-10F7-3305-2FB56350629D}"/>
              </a:ext>
            </a:extLst>
          </p:cNvPr>
          <p:cNvGrpSpPr/>
          <p:nvPr/>
        </p:nvGrpSpPr>
        <p:grpSpPr>
          <a:xfrm>
            <a:off x="10202581" y="933350"/>
            <a:ext cx="687534" cy="502080"/>
            <a:chOff x="10230664" y="859821"/>
            <a:chExt cx="495651" cy="36195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4CFDA1E-DB9F-1D8C-B4D3-3749E807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0664" y="859821"/>
              <a:ext cx="354649" cy="35464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AA03667-8946-BFC6-676E-8FF7E5375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13048" y="908509"/>
              <a:ext cx="313267" cy="313267"/>
            </a:xfrm>
            <a:prstGeom prst="rect">
              <a:avLst/>
            </a:prstGeom>
          </p:spPr>
        </p:pic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E1E8BB01-6A4B-1C78-C39A-FF12D69C7229}"/>
              </a:ext>
            </a:extLst>
          </p:cNvPr>
          <p:cNvSpPr/>
          <p:nvPr/>
        </p:nvSpPr>
        <p:spPr>
          <a:xfrm>
            <a:off x="10047459" y="2105870"/>
            <a:ext cx="850851" cy="264377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3CF7670-79D8-150F-E6DD-1FCE1FCA8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8066" y="1692634"/>
            <a:ext cx="587330" cy="587330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1AD5D49B-B2E0-68F2-B8B6-8F452C510C52}"/>
              </a:ext>
            </a:extLst>
          </p:cNvPr>
          <p:cNvSpPr/>
          <p:nvPr/>
        </p:nvSpPr>
        <p:spPr>
          <a:xfrm>
            <a:off x="11343510" y="3291424"/>
            <a:ext cx="565660" cy="54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2E60C0-92A6-D8D5-9E23-0B6A5D2D49B0}"/>
              </a:ext>
            </a:extLst>
          </p:cNvPr>
          <p:cNvSpPr/>
          <p:nvPr/>
        </p:nvSpPr>
        <p:spPr>
          <a:xfrm>
            <a:off x="11343510" y="4238480"/>
            <a:ext cx="565660" cy="54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BA72CA0-EDCA-0B7E-E51A-90E5C38E8A98}"/>
              </a:ext>
            </a:extLst>
          </p:cNvPr>
          <p:cNvSpPr/>
          <p:nvPr/>
        </p:nvSpPr>
        <p:spPr>
          <a:xfrm>
            <a:off x="11343510" y="5214802"/>
            <a:ext cx="565660" cy="54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DA10C9-62A8-4508-8B10-107944205868}"/>
              </a:ext>
            </a:extLst>
          </p:cNvPr>
          <p:cNvSpPr txBox="1"/>
          <p:nvPr/>
        </p:nvSpPr>
        <p:spPr>
          <a:xfrm>
            <a:off x="-105850" y="1268166"/>
            <a:ext cx="2868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857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Gợi</a:t>
            </a:r>
            <a:r>
              <a:rPr lang="en-US" sz="6600" b="1" dirty="0">
                <a:ln w="2857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8003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0EA6994-1F93-32F0-7B30-7CDCE14E0F6D}"/>
              </a:ext>
            </a:extLst>
          </p:cNvPr>
          <p:cNvSpPr/>
          <p:nvPr/>
        </p:nvSpPr>
        <p:spPr>
          <a:xfrm>
            <a:off x="1088022" y="206802"/>
            <a:ext cx="9992139" cy="844722"/>
          </a:xfrm>
          <a:custGeom>
            <a:avLst/>
            <a:gdLst>
              <a:gd name="connsiteX0" fmla="*/ 0 w 9992139"/>
              <a:gd name="connsiteY0" fmla="*/ 422361 h 844722"/>
              <a:gd name="connsiteX1" fmla="*/ 422361 w 9992139"/>
              <a:gd name="connsiteY1" fmla="*/ 0 h 844722"/>
              <a:gd name="connsiteX2" fmla="*/ 984274 w 9992139"/>
              <a:gd name="connsiteY2" fmla="*/ 0 h 844722"/>
              <a:gd name="connsiteX3" fmla="*/ 1363238 w 9992139"/>
              <a:gd name="connsiteY3" fmla="*/ 0 h 844722"/>
              <a:gd name="connsiteX4" fmla="*/ 2108099 w 9992139"/>
              <a:gd name="connsiteY4" fmla="*/ 0 h 844722"/>
              <a:gd name="connsiteX5" fmla="*/ 2670012 w 9992139"/>
              <a:gd name="connsiteY5" fmla="*/ 0 h 844722"/>
              <a:gd name="connsiteX6" fmla="*/ 3414873 w 9992139"/>
              <a:gd name="connsiteY6" fmla="*/ 0 h 844722"/>
              <a:gd name="connsiteX7" fmla="*/ 3885312 w 9992139"/>
              <a:gd name="connsiteY7" fmla="*/ 0 h 844722"/>
              <a:gd name="connsiteX8" fmla="*/ 4538699 w 9992139"/>
              <a:gd name="connsiteY8" fmla="*/ 0 h 844722"/>
              <a:gd name="connsiteX9" fmla="*/ 5283560 w 9992139"/>
              <a:gd name="connsiteY9" fmla="*/ 0 h 844722"/>
              <a:gd name="connsiteX10" fmla="*/ 5845473 w 9992139"/>
              <a:gd name="connsiteY10" fmla="*/ 0 h 844722"/>
              <a:gd name="connsiteX11" fmla="*/ 6407385 w 9992139"/>
              <a:gd name="connsiteY11" fmla="*/ 0 h 844722"/>
              <a:gd name="connsiteX12" fmla="*/ 6969298 w 9992139"/>
              <a:gd name="connsiteY12" fmla="*/ 0 h 844722"/>
              <a:gd name="connsiteX13" fmla="*/ 7622685 w 9992139"/>
              <a:gd name="connsiteY13" fmla="*/ 0 h 844722"/>
              <a:gd name="connsiteX14" fmla="*/ 8093124 w 9992139"/>
              <a:gd name="connsiteY14" fmla="*/ 0 h 844722"/>
              <a:gd name="connsiteX15" fmla="*/ 8837985 w 9992139"/>
              <a:gd name="connsiteY15" fmla="*/ 0 h 844722"/>
              <a:gd name="connsiteX16" fmla="*/ 9569778 w 9992139"/>
              <a:gd name="connsiteY16" fmla="*/ 0 h 844722"/>
              <a:gd name="connsiteX17" fmla="*/ 9992139 w 9992139"/>
              <a:gd name="connsiteY17" fmla="*/ 422361 h 844722"/>
              <a:gd name="connsiteX18" fmla="*/ 9992139 w 9992139"/>
              <a:gd name="connsiteY18" fmla="*/ 422361 h 844722"/>
              <a:gd name="connsiteX19" fmla="*/ 9569778 w 9992139"/>
              <a:gd name="connsiteY19" fmla="*/ 844722 h 844722"/>
              <a:gd name="connsiteX20" fmla="*/ 8733443 w 9992139"/>
              <a:gd name="connsiteY20" fmla="*/ 844722 h 844722"/>
              <a:gd name="connsiteX21" fmla="*/ 8171530 w 9992139"/>
              <a:gd name="connsiteY21" fmla="*/ 844722 h 844722"/>
              <a:gd name="connsiteX22" fmla="*/ 7518143 w 9992139"/>
              <a:gd name="connsiteY22" fmla="*/ 844722 h 844722"/>
              <a:gd name="connsiteX23" fmla="*/ 7047704 w 9992139"/>
              <a:gd name="connsiteY23" fmla="*/ 844722 h 844722"/>
              <a:gd name="connsiteX24" fmla="*/ 6485792 w 9992139"/>
              <a:gd name="connsiteY24" fmla="*/ 844722 h 844722"/>
              <a:gd name="connsiteX25" fmla="*/ 6015353 w 9992139"/>
              <a:gd name="connsiteY25" fmla="*/ 844722 h 844722"/>
              <a:gd name="connsiteX26" fmla="*/ 5544915 w 9992139"/>
              <a:gd name="connsiteY26" fmla="*/ 844722 h 844722"/>
              <a:gd name="connsiteX27" fmla="*/ 4800053 w 9992139"/>
              <a:gd name="connsiteY27" fmla="*/ 844722 h 844722"/>
              <a:gd name="connsiteX28" fmla="*/ 3963718 w 9992139"/>
              <a:gd name="connsiteY28" fmla="*/ 844722 h 844722"/>
              <a:gd name="connsiteX29" fmla="*/ 3218857 w 9992139"/>
              <a:gd name="connsiteY29" fmla="*/ 844722 h 844722"/>
              <a:gd name="connsiteX30" fmla="*/ 2382522 w 9992139"/>
              <a:gd name="connsiteY30" fmla="*/ 844722 h 844722"/>
              <a:gd name="connsiteX31" fmla="*/ 1729135 w 9992139"/>
              <a:gd name="connsiteY31" fmla="*/ 844722 h 844722"/>
              <a:gd name="connsiteX32" fmla="*/ 1167222 w 9992139"/>
              <a:gd name="connsiteY32" fmla="*/ 844722 h 844722"/>
              <a:gd name="connsiteX33" fmla="*/ 422361 w 9992139"/>
              <a:gd name="connsiteY33" fmla="*/ 844722 h 844722"/>
              <a:gd name="connsiteX34" fmla="*/ 0 w 9992139"/>
              <a:gd name="connsiteY34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92139" h="844722" fill="none" extrusionOk="0">
                <a:moveTo>
                  <a:pt x="0" y="422361"/>
                </a:moveTo>
                <a:cubicBezTo>
                  <a:pt x="35525" y="196399"/>
                  <a:pt x="179269" y="-12352"/>
                  <a:pt x="422361" y="0"/>
                </a:cubicBezTo>
                <a:cubicBezTo>
                  <a:pt x="658036" y="10322"/>
                  <a:pt x="801614" y="5080"/>
                  <a:pt x="984274" y="0"/>
                </a:cubicBezTo>
                <a:cubicBezTo>
                  <a:pt x="1166934" y="-5080"/>
                  <a:pt x="1249955" y="-16949"/>
                  <a:pt x="1363238" y="0"/>
                </a:cubicBezTo>
                <a:cubicBezTo>
                  <a:pt x="1476521" y="16949"/>
                  <a:pt x="1854956" y="5953"/>
                  <a:pt x="2108099" y="0"/>
                </a:cubicBezTo>
                <a:cubicBezTo>
                  <a:pt x="2361242" y="-5953"/>
                  <a:pt x="2441573" y="-4941"/>
                  <a:pt x="2670012" y="0"/>
                </a:cubicBezTo>
                <a:cubicBezTo>
                  <a:pt x="2898451" y="4941"/>
                  <a:pt x="3259860" y="-35233"/>
                  <a:pt x="3414873" y="0"/>
                </a:cubicBezTo>
                <a:cubicBezTo>
                  <a:pt x="3569886" y="35233"/>
                  <a:pt x="3748419" y="-15898"/>
                  <a:pt x="3885312" y="0"/>
                </a:cubicBezTo>
                <a:cubicBezTo>
                  <a:pt x="4022205" y="15898"/>
                  <a:pt x="4299708" y="6393"/>
                  <a:pt x="4538699" y="0"/>
                </a:cubicBezTo>
                <a:cubicBezTo>
                  <a:pt x="4777690" y="-6393"/>
                  <a:pt x="4934649" y="35834"/>
                  <a:pt x="5283560" y="0"/>
                </a:cubicBezTo>
                <a:cubicBezTo>
                  <a:pt x="5632471" y="-35834"/>
                  <a:pt x="5685884" y="-10632"/>
                  <a:pt x="5845473" y="0"/>
                </a:cubicBezTo>
                <a:cubicBezTo>
                  <a:pt x="6005062" y="10632"/>
                  <a:pt x="6244469" y="-16624"/>
                  <a:pt x="6407385" y="0"/>
                </a:cubicBezTo>
                <a:cubicBezTo>
                  <a:pt x="6570301" y="16624"/>
                  <a:pt x="6789845" y="-18478"/>
                  <a:pt x="6969298" y="0"/>
                </a:cubicBezTo>
                <a:cubicBezTo>
                  <a:pt x="7148751" y="18478"/>
                  <a:pt x="7483105" y="10660"/>
                  <a:pt x="7622685" y="0"/>
                </a:cubicBezTo>
                <a:cubicBezTo>
                  <a:pt x="7762265" y="-10660"/>
                  <a:pt x="7915444" y="-11904"/>
                  <a:pt x="8093124" y="0"/>
                </a:cubicBezTo>
                <a:cubicBezTo>
                  <a:pt x="8270804" y="11904"/>
                  <a:pt x="8476205" y="-20622"/>
                  <a:pt x="8837985" y="0"/>
                </a:cubicBezTo>
                <a:cubicBezTo>
                  <a:pt x="9199765" y="20622"/>
                  <a:pt x="9326743" y="22682"/>
                  <a:pt x="9569778" y="0"/>
                </a:cubicBezTo>
                <a:cubicBezTo>
                  <a:pt x="9795180" y="23049"/>
                  <a:pt x="9940987" y="213919"/>
                  <a:pt x="9992139" y="422361"/>
                </a:cubicBezTo>
                <a:lnTo>
                  <a:pt x="9992139" y="422361"/>
                </a:lnTo>
                <a:cubicBezTo>
                  <a:pt x="10007789" y="599784"/>
                  <a:pt x="9795112" y="845963"/>
                  <a:pt x="9569778" y="844722"/>
                </a:cubicBezTo>
                <a:cubicBezTo>
                  <a:pt x="9165252" y="886061"/>
                  <a:pt x="9112164" y="830230"/>
                  <a:pt x="8733443" y="844722"/>
                </a:cubicBezTo>
                <a:cubicBezTo>
                  <a:pt x="8354722" y="859214"/>
                  <a:pt x="8355412" y="867328"/>
                  <a:pt x="8171530" y="844722"/>
                </a:cubicBezTo>
                <a:cubicBezTo>
                  <a:pt x="7987648" y="822116"/>
                  <a:pt x="7685278" y="830749"/>
                  <a:pt x="7518143" y="844722"/>
                </a:cubicBezTo>
                <a:cubicBezTo>
                  <a:pt x="7351008" y="858695"/>
                  <a:pt x="7270150" y="835780"/>
                  <a:pt x="7047704" y="844722"/>
                </a:cubicBezTo>
                <a:cubicBezTo>
                  <a:pt x="6825258" y="853664"/>
                  <a:pt x="6638825" y="864072"/>
                  <a:pt x="6485792" y="844722"/>
                </a:cubicBezTo>
                <a:cubicBezTo>
                  <a:pt x="6332759" y="825372"/>
                  <a:pt x="6118868" y="842984"/>
                  <a:pt x="6015353" y="844722"/>
                </a:cubicBezTo>
                <a:cubicBezTo>
                  <a:pt x="5911838" y="846460"/>
                  <a:pt x="5656663" y="856180"/>
                  <a:pt x="5544915" y="844722"/>
                </a:cubicBezTo>
                <a:cubicBezTo>
                  <a:pt x="5433167" y="833264"/>
                  <a:pt x="5019878" y="824133"/>
                  <a:pt x="4800053" y="844722"/>
                </a:cubicBezTo>
                <a:cubicBezTo>
                  <a:pt x="4580228" y="865311"/>
                  <a:pt x="4342985" y="847480"/>
                  <a:pt x="3963718" y="844722"/>
                </a:cubicBezTo>
                <a:cubicBezTo>
                  <a:pt x="3584452" y="841964"/>
                  <a:pt x="3518572" y="865160"/>
                  <a:pt x="3218857" y="844722"/>
                </a:cubicBezTo>
                <a:cubicBezTo>
                  <a:pt x="2919142" y="824284"/>
                  <a:pt x="2691753" y="878502"/>
                  <a:pt x="2382522" y="844722"/>
                </a:cubicBezTo>
                <a:cubicBezTo>
                  <a:pt x="2073291" y="810942"/>
                  <a:pt x="1900749" y="829240"/>
                  <a:pt x="1729135" y="844722"/>
                </a:cubicBezTo>
                <a:cubicBezTo>
                  <a:pt x="1557521" y="860204"/>
                  <a:pt x="1303396" y="869813"/>
                  <a:pt x="1167222" y="844722"/>
                </a:cubicBezTo>
                <a:cubicBezTo>
                  <a:pt x="1031048" y="819631"/>
                  <a:pt x="626068" y="848280"/>
                  <a:pt x="422361" y="844722"/>
                </a:cubicBezTo>
                <a:cubicBezTo>
                  <a:pt x="196892" y="839936"/>
                  <a:pt x="31278" y="664078"/>
                  <a:pt x="0" y="422361"/>
                </a:cubicBezTo>
                <a:close/>
              </a:path>
              <a:path w="9992139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41012" y="-4114"/>
                  <a:pt x="723055" y="21046"/>
                  <a:pt x="892800" y="0"/>
                </a:cubicBezTo>
                <a:cubicBezTo>
                  <a:pt x="1062545" y="-21046"/>
                  <a:pt x="1316134" y="-4586"/>
                  <a:pt x="1454712" y="0"/>
                </a:cubicBezTo>
                <a:cubicBezTo>
                  <a:pt x="1593290" y="4586"/>
                  <a:pt x="1669342" y="1820"/>
                  <a:pt x="1833677" y="0"/>
                </a:cubicBezTo>
                <a:cubicBezTo>
                  <a:pt x="1998012" y="-1820"/>
                  <a:pt x="2372257" y="-8838"/>
                  <a:pt x="2578538" y="0"/>
                </a:cubicBezTo>
                <a:cubicBezTo>
                  <a:pt x="2784819" y="8838"/>
                  <a:pt x="2858338" y="13497"/>
                  <a:pt x="2957502" y="0"/>
                </a:cubicBezTo>
                <a:cubicBezTo>
                  <a:pt x="3056666" y="-13497"/>
                  <a:pt x="3351146" y="18192"/>
                  <a:pt x="3610889" y="0"/>
                </a:cubicBezTo>
                <a:cubicBezTo>
                  <a:pt x="3870632" y="-18192"/>
                  <a:pt x="3852470" y="4328"/>
                  <a:pt x="4081328" y="0"/>
                </a:cubicBezTo>
                <a:cubicBezTo>
                  <a:pt x="4310186" y="-4328"/>
                  <a:pt x="4407733" y="-15974"/>
                  <a:pt x="4551766" y="0"/>
                </a:cubicBezTo>
                <a:cubicBezTo>
                  <a:pt x="4695799" y="15974"/>
                  <a:pt x="4765070" y="3195"/>
                  <a:pt x="4930731" y="0"/>
                </a:cubicBezTo>
                <a:cubicBezTo>
                  <a:pt x="5096392" y="-3195"/>
                  <a:pt x="5169936" y="3753"/>
                  <a:pt x="5309695" y="0"/>
                </a:cubicBezTo>
                <a:cubicBezTo>
                  <a:pt x="5449454" y="-3753"/>
                  <a:pt x="5596405" y="16231"/>
                  <a:pt x="5780134" y="0"/>
                </a:cubicBezTo>
                <a:cubicBezTo>
                  <a:pt x="5963863" y="-16231"/>
                  <a:pt x="6063464" y="-12961"/>
                  <a:pt x="6342047" y="0"/>
                </a:cubicBezTo>
                <a:cubicBezTo>
                  <a:pt x="6620630" y="12961"/>
                  <a:pt x="6768531" y="-28006"/>
                  <a:pt x="7086908" y="0"/>
                </a:cubicBezTo>
                <a:cubicBezTo>
                  <a:pt x="7405285" y="28006"/>
                  <a:pt x="7426673" y="-31132"/>
                  <a:pt x="7740295" y="0"/>
                </a:cubicBezTo>
                <a:cubicBezTo>
                  <a:pt x="8053917" y="31132"/>
                  <a:pt x="8036726" y="18468"/>
                  <a:pt x="8302207" y="0"/>
                </a:cubicBezTo>
                <a:cubicBezTo>
                  <a:pt x="8567688" y="-18468"/>
                  <a:pt x="8734854" y="23450"/>
                  <a:pt x="8864120" y="0"/>
                </a:cubicBezTo>
                <a:cubicBezTo>
                  <a:pt x="8993386" y="-23450"/>
                  <a:pt x="9396477" y="24465"/>
                  <a:pt x="9569778" y="0"/>
                </a:cubicBezTo>
                <a:cubicBezTo>
                  <a:pt x="9754849" y="22965"/>
                  <a:pt x="9999295" y="141681"/>
                  <a:pt x="9992139" y="422361"/>
                </a:cubicBezTo>
                <a:lnTo>
                  <a:pt x="9992139" y="422361"/>
                </a:lnTo>
                <a:cubicBezTo>
                  <a:pt x="9983238" y="657870"/>
                  <a:pt x="9831921" y="855972"/>
                  <a:pt x="9569778" y="844722"/>
                </a:cubicBezTo>
                <a:cubicBezTo>
                  <a:pt x="9375087" y="809644"/>
                  <a:pt x="9134917" y="831789"/>
                  <a:pt x="8733443" y="844722"/>
                </a:cubicBezTo>
                <a:cubicBezTo>
                  <a:pt x="8331969" y="857655"/>
                  <a:pt x="8168191" y="859531"/>
                  <a:pt x="7897107" y="844722"/>
                </a:cubicBezTo>
                <a:cubicBezTo>
                  <a:pt x="7626023" y="829913"/>
                  <a:pt x="7475534" y="870834"/>
                  <a:pt x="7243721" y="844722"/>
                </a:cubicBezTo>
                <a:cubicBezTo>
                  <a:pt x="7011908" y="818610"/>
                  <a:pt x="6792179" y="885908"/>
                  <a:pt x="6407385" y="844722"/>
                </a:cubicBezTo>
                <a:cubicBezTo>
                  <a:pt x="6022591" y="803536"/>
                  <a:pt x="6085973" y="866385"/>
                  <a:pt x="5936947" y="844722"/>
                </a:cubicBezTo>
                <a:cubicBezTo>
                  <a:pt x="5787921" y="823059"/>
                  <a:pt x="5604166" y="833756"/>
                  <a:pt x="5375034" y="844722"/>
                </a:cubicBezTo>
                <a:cubicBezTo>
                  <a:pt x="5145902" y="855688"/>
                  <a:pt x="4788293" y="849015"/>
                  <a:pt x="4630173" y="844722"/>
                </a:cubicBezTo>
                <a:cubicBezTo>
                  <a:pt x="4472053" y="840429"/>
                  <a:pt x="4132247" y="860638"/>
                  <a:pt x="3885312" y="844722"/>
                </a:cubicBezTo>
                <a:cubicBezTo>
                  <a:pt x="3638377" y="828806"/>
                  <a:pt x="3385538" y="839855"/>
                  <a:pt x="3231925" y="844722"/>
                </a:cubicBezTo>
                <a:cubicBezTo>
                  <a:pt x="3078312" y="849589"/>
                  <a:pt x="3005818" y="851619"/>
                  <a:pt x="2852960" y="844722"/>
                </a:cubicBezTo>
                <a:cubicBezTo>
                  <a:pt x="2700102" y="837825"/>
                  <a:pt x="2510557" y="843169"/>
                  <a:pt x="2291048" y="844722"/>
                </a:cubicBezTo>
                <a:cubicBezTo>
                  <a:pt x="2071539" y="846275"/>
                  <a:pt x="1913767" y="867447"/>
                  <a:pt x="1546187" y="844722"/>
                </a:cubicBezTo>
                <a:cubicBezTo>
                  <a:pt x="1178607" y="821997"/>
                  <a:pt x="1152893" y="846781"/>
                  <a:pt x="984274" y="844722"/>
                </a:cubicBezTo>
                <a:cubicBezTo>
                  <a:pt x="815655" y="842663"/>
                  <a:pt x="542300" y="837436"/>
                  <a:pt x="422361" y="844722"/>
                </a:cubicBezTo>
                <a:cubicBezTo>
                  <a:pt x="176937" y="833834"/>
                  <a:pt x="-1610" y="664379"/>
                  <a:pt x="0" y="42236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A40F50-DBED-5153-B82A-CF0755D7F69E}"/>
              </a:ext>
            </a:extLst>
          </p:cNvPr>
          <p:cNvGrpSpPr/>
          <p:nvPr/>
        </p:nvGrpSpPr>
        <p:grpSpPr>
          <a:xfrm>
            <a:off x="2785" y="1052056"/>
            <a:ext cx="3723856" cy="1031631"/>
            <a:chOff x="6308591" y="1081302"/>
            <a:chExt cx="3723856" cy="10316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264B906-21AD-E4F2-4CF5-B13FBD5475B8}"/>
                </a:ext>
              </a:extLst>
            </p:cNvPr>
            <p:cNvSpPr/>
            <p:nvPr/>
          </p:nvSpPr>
          <p:spPr>
            <a:xfrm>
              <a:off x="6824407" y="1268211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3C4CEA8-ADF9-7658-0272-FA12D988F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4A80E1-41DF-D86D-D0FF-4174264FE8C4}"/>
              </a:ext>
            </a:extLst>
          </p:cNvPr>
          <p:cNvGrpSpPr/>
          <p:nvPr/>
        </p:nvGrpSpPr>
        <p:grpSpPr>
          <a:xfrm>
            <a:off x="2785" y="2180179"/>
            <a:ext cx="3723856" cy="1035920"/>
            <a:chOff x="6308591" y="2204685"/>
            <a:chExt cx="3723856" cy="10359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4F203A6-E965-336C-802A-E0174F40E775}"/>
                </a:ext>
              </a:extLst>
            </p:cNvPr>
            <p:cNvSpPr/>
            <p:nvPr/>
          </p:nvSpPr>
          <p:spPr>
            <a:xfrm>
              <a:off x="6824407" y="2395883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phận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121341C-ADAF-8022-ECA1-D3678EE1A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FF82BB-01EB-2704-E5B7-37D5E2533787}"/>
              </a:ext>
            </a:extLst>
          </p:cNvPr>
          <p:cNvGrpSpPr/>
          <p:nvPr/>
        </p:nvGrpSpPr>
        <p:grpSpPr>
          <a:xfrm>
            <a:off x="2785" y="4625145"/>
            <a:ext cx="3722902" cy="1070853"/>
            <a:chOff x="6308591" y="5708293"/>
            <a:chExt cx="3722902" cy="107085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BCECD31-91AB-E06F-A01A-C55F4BB75751}"/>
                </a:ext>
              </a:extLst>
            </p:cNvPr>
            <p:cNvSpPr/>
            <p:nvPr/>
          </p:nvSpPr>
          <p:spPr>
            <a:xfrm>
              <a:off x="6824407" y="5789489"/>
              <a:ext cx="3207086" cy="989657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Sử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bảo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quản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3212689-B1BC-1BE5-7354-2C9E27AEA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B651B8-BFE3-5F64-A4B5-F2C19F0D6DA7}"/>
              </a:ext>
            </a:extLst>
          </p:cNvPr>
          <p:cNvGrpSpPr/>
          <p:nvPr/>
        </p:nvGrpSpPr>
        <p:grpSpPr>
          <a:xfrm>
            <a:off x="-49245" y="3384602"/>
            <a:ext cx="3775886" cy="1031631"/>
            <a:chOff x="6256561" y="3853734"/>
            <a:chExt cx="3775886" cy="103163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046814-F8ED-3C70-78F3-481260CA94B7}"/>
                </a:ext>
              </a:extLst>
            </p:cNvPr>
            <p:cNvSpPr/>
            <p:nvPr/>
          </p:nvSpPr>
          <p:spPr>
            <a:xfrm>
              <a:off x="6824407" y="4007760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3733416-1359-2310-E5FC-318902C54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6561" y="3853734"/>
              <a:ext cx="1031631" cy="103163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48017A-7663-4610-5E63-39192CF69F83}"/>
              </a:ext>
            </a:extLst>
          </p:cNvPr>
          <p:cNvGrpSpPr/>
          <p:nvPr/>
        </p:nvGrpSpPr>
        <p:grpSpPr>
          <a:xfrm>
            <a:off x="-8313" y="5815035"/>
            <a:ext cx="3734000" cy="923929"/>
            <a:chOff x="5170567" y="5680138"/>
            <a:chExt cx="3734000" cy="92392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6197D55-0EB6-FA8B-76EE-EA54615422B8}"/>
                </a:ext>
              </a:extLst>
            </p:cNvPr>
            <p:cNvSpPr/>
            <p:nvPr/>
          </p:nvSpPr>
          <p:spPr>
            <a:xfrm>
              <a:off x="5696527" y="5719742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1119E2F-BEB2-AD56-976E-691C56A82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70567" y="5680138"/>
              <a:ext cx="923929" cy="92392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4FC904A-862E-AE6A-4DF7-35E479DC2F92}"/>
              </a:ext>
            </a:extLst>
          </p:cNvPr>
          <p:cNvSpPr txBox="1"/>
          <p:nvPr/>
        </p:nvSpPr>
        <p:spPr>
          <a:xfrm>
            <a:off x="3752072" y="1309412"/>
            <a:ext cx="6591821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Đồ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dùng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em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muốn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nói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đến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là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gì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7DEA9D-1597-6205-48D6-F9A25381253A}"/>
              </a:ext>
            </a:extLst>
          </p:cNvPr>
          <p:cNvSpPr txBox="1"/>
          <p:nvPr/>
        </p:nvSpPr>
        <p:spPr>
          <a:xfrm>
            <a:off x="3764894" y="2058548"/>
            <a:ext cx="834481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Em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thấy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bộ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phận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nổi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bật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nhất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của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đồ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dùng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ấy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là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bộ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phận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nào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B22A42D-E58A-24F7-268B-656F561ED03D}"/>
              </a:ext>
            </a:extLst>
          </p:cNvPr>
          <p:cNvSpPr txBox="1"/>
          <p:nvPr/>
        </p:nvSpPr>
        <p:spPr>
          <a:xfrm>
            <a:off x="3777717" y="3360824"/>
            <a:ext cx="8319171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như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3600" b="1" dirty="0">
                <a:solidFill>
                  <a:srgbClr val="002060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65A980-B82F-A00E-D746-63DA3236211C}"/>
              </a:ext>
            </a:extLst>
          </p:cNvPr>
          <p:cNvSpPr txBox="1"/>
          <p:nvPr/>
        </p:nvSpPr>
        <p:spPr>
          <a:xfrm>
            <a:off x="3777717" y="4626609"/>
            <a:ext cx="8319171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Cảm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xúc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của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em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khi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học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môn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học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đó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như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thế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FFCC"/>
                </a:highlight>
              </a:rPr>
              <a:t>nào</a:t>
            </a:r>
            <a:r>
              <a:rPr lang="en-US" sz="3600" b="1" dirty="0">
                <a:solidFill>
                  <a:srgbClr val="002060"/>
                </a:solidFill>
                <a:highlight>
                  <a:srgbClr val="FFFFCC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69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57" grpId="0" animBg="1"/>
          <p:bldP spid="58" grpId="0" animBg="1"/>
          <p:bldP spid="64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57" grpId="0" animBg="1"/>
          <p:bldP spid="58" grpId="0" animBg="1"/>
          <p:bldP spid="64" grpId="0" animBg="1"/>
          <p:bldP spid="6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0EA6994-1F93-32F0-7B30-7CDCE14E0F6D}"/>
              </a:ext>
            </a:extLst>
          </p:cNvPr>
          <p:cNvSpPr/>
          <p:nvPr/>
        </p:nvSpPr>
        <p:spPr>
          <a:xfrm>
            <a:off x="1088022" y="206802"/>
            <a:ext cx="9992139" cy="844722"/>
          </a:xfrm>
          <a:custGeom>
            <a:avLst/>
            <a:gdLst>
              <a:gd name="connsiteX0" fmla="*/ 0 w 9992139"/>
              <a:gd name="connsiteY0" fmla="*/ 422361 h 844722"/>
              <a:gd name="connsiteX1" fmla="*/ 422361 w 9992139"/>
              <a:gd name="connsiteY1" fmla="*/ 0 h 844722"/>
              <a:gd name="connsiteX2" fmla="*/ 984274 w 9992139"/>
              <a:gd name="connsiteY2" fmla="*/ 0 h 844722"/>
              <a:gd name="connsiteX3" fmla="*/ 1363238 w 9992139"/>
              <a:gd name="connsiteY3" fmla="*/ 0 h 844722"/>
              <a:gd name="connsiteX4" fmla="*/ 2108099 w 9992139"/>
              <a:gd name="connsiteY4" fmla="*/ 0 h 844722"/>
              <a:gd name="connsiteX5" fmla="*/ 2670012 w 9992139"/>
              <a:gd name="connsiteY5" fmla="*/ 0 h 844722"/>
              <a:gd name="connsiteX6" fmla="*/ 3414873 w 9992139"/>
              <a:gd name="connsiteY6" fmla="*/ 0 h 844722"/>
              <a:gd name="connsiteX7" fmla="*/ 3885312 w 9992139"/>
              <a:gd name="connsiteY7" fmla="*/ 0 h 844722"/>
              <a:gd name="connsiteX8" fmla="*/ 4538699 w 9992139"/>
              <a:gd name="connsiteY8" fmla="*/ 0 h 844722"/>
              <a:gd name="connsiteX9" fmla="*/ 5283560 w 9992139"/>
              <a:gd name="connsiteY9" fmla="*/ 0 h 844722"/>
              <a:gd name="connsiteX10" fmla="*/ 5845473 w 9992139"/>
              <a:gd name="connsiteY10" fmla="*/ 0 h 844722"/>
              <a:gd name="connsiteX11" fmla="*/ 6407385 w 9992139"/>
              <a:gd name="connsiteY11" fmla="*/ 0 h 844722"/>
              <a:gd name="connsiteX12" fmla="*/ 6969298 w 9992139"/>
              <a:gd name="connsiteY12" fmla="*/ 0 h 844722"/>
              <a:gd name="connsiteX13" fmla="*/ 7622685 w 9992139"/>
              <a:gd name="connsiteY13" fmla="*/ 0 h 844722"/>
              <a:gd name="connsiteX14" fmla="*/ 8093124 w 9992139"/>
              <a:gd name="connsiteY14" fmla="*/ 0 h 844722"/>
              <a:gd name="connsiteX15" fmla="*/ 8837985 w 9992139"/>
              <a:gd name="connsiteY15" fmla="*/ 0 h 844722"/>
              <a:gd name="connsiteX16" fmla="*/ 9569778 w 9992139"/>
              <a:gd name="connsiteY16" fmla="*/ 0 h 844722"/>
              <a:gd name="connsiteX17" fmla="*/ 9992139 w 9992139"/>
              <a:gd name="connsiteY17" fmla="*/ 422361 h 844722"/>
              <a:gd name="connsiteX18" fmla="*/ 9992139 w 9992139"/>
              <a:gd name="connsiteY18" fmla="*/ 422361 h 844722"/>
              <a:gd name="connsiteX19" fmla="*/ 9569778 w 9992139"/>
              <a:gd name="connsiteY19" fmla="*/ 844722 h 844722"/>
              <a:gd name="connsiteX20" fmla="*/ 8733443 w 9992139"/>
              <a:gd name="connsiteY20" fmla="*/ 844722 h 844722"/>
              <a:gd name="connsiteX21" fmla="*/ 8171530 w 9992139"/>
              <a:gd name="connsiteY21" fmla="*/ 844722 h 844722"/>
              <a:gd name="connsiteX22" fmla="*/ 7518143 w 9992139"/>
              <a:gd name="connsiteY22" fmla="*/ 844722 h 844722"/>
              <a:gd name="connsiteX23" fmla="*/ 7047704 w 9992139"/>
              <a:gd name="connsiteY23" fmla="*/ 844722 h 844722"/>
              <a:gd name="connsiteX24" fmla="*/ 6485792 w 9992139"/>
              <a:gd name="connsiteY24" fmla="*/ 844722 h 844722"/>
              <a:gd name="connsiteX25" fmla="*/ 6015353 w 9992139"/>
              <a:gd name="connsiteY25" fmla="*/ 844722 h 844722"/>
              <a:gd name="connsiteX26" fmla="*/ 5544915 w 9992139"/>
              <a:gd name="connsiteY26" fmla="*/ 844722 h 844722"/>
              <a:gd name="connsiteX27" fmla="*/ 4800053 w 9992139"/>
              <a:gd name="connsiteY27" fmla="*/ 844722 h 844722"/>
              <a:gd name="connsiteX28" fmla="*/ 3963718 w 9992139"/>
              <a:gd name="connsiteY28" fmla="*/ 844722 h 844722"/>
              <a:gd name="connsiteX29" fmla="*/ 3218857 w 9992139"/>
              <a:gd name="connsiteY29" fmla="*/ 844722 h 844722"/>
              <a:gd name="connsiteX30" fmla="*/ 2382522 w 9992139"/>
              <a:gd name="connsiteY30" fmla="*/ 844722 h 844722"/>
              <a:gd name="connsiteX31" fmla="*/ 1729135 w 9992139"/>
              <a:gd name="connsiteY31" fmla="*/ 844722 h 844722"/>
              <a:gd name="connsiteX32" fmla="*/ 1167222 w 9992139"/>
              <a:gd name="connsiteY32" fmla="*/ 844722 h 844722"/>
              <a:gd name="connsiteX33" fmla="*/ 422361 w 9992139"/>
              <a:gd name="connsiteY33" fmla="*/ 844722 h 844722"/>
              <a:gd name="connsiteX34" fmla="*/ 0 w 9992139"/>
              <a:gd name="connsiteY34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92139" h="844722" fill="none" extrusionOk="0">
                <a:moveTo>
                  <a:pt x="0" y="422361"/>
                </a:moveTo>
                <a:cubicBezTo>
                  <a:pt x="35525" y="196399"/>
                  <a:pt x="179269" y="-12352"/>
                  <a:pt x="422361" y="0"/>
                </a:cubicBezTo>
                <a:cubicBezTo>
                  <a:pt x="658036" y="10322"/>
                  <a:pt x="801614" y="5080"/>
                  <a:pt x="984274" y="0"/>
                </a:cubicBezTo>
                <a:cubicBezTo>
                  <a:pt x="1166934" y="-5080"/>
                  <a:pt x="1249955" y="-16949"/>
                  <a:pt x="1363238" y="0"/>
                </a:cubicBezTo>
                <a:cubicBezTo>
                  <a:pt x="1476521" y="16949"/>
                  <a:pt x="1854956" y="5953"/>
                  <a:pt x="2108099" y="0"/>
                </a:cubicBezTo>
                <a:cubicBezTo>
                  <a:pt x="2361242" y="-5953"/>
                  <a:pt x="2441573" y="-4941"/>
                  <a:pt x="2670012" y="0"/>
                </a:cubicBezTo>
                <a:cubicBezTo>
                  <a:pt x="2898451" y="4941"/>
                  <a:pt x="3259860" y="-35233"/>
                  <a:pt x="3414873" y="0"/>
                </a:cubicBezTo>
                <a:cubicBezTo>
                  <a:pt x="3569886" y="35233"/>
                  <a:pt x="3748419" y="-15898"/>
                  <a:pt x="3885312" y="0"/>
                </a:cubicBezTo>
                <a:cubicBezTo>
                  <a:pt x="4022205" y="15898"/>
                  <a:pt x="4299708" y="6393"/>
                  <a:pt x="4538699" y="0"/>
                </a:cubicBezTo>
                <a:cubicBezTo>
                  <a:pt x="4777690" y="-6393"/>
                  <a:pt x="4934649" y="35834"/>
                  <a:pt x="5283560" y="0"/>
                </a:cubicBezTo>
                <a:cubicBezTo>
                  <a:pt x="5632471" y="-35834"/>
                  <a:pt x="5685884" y="-10632"/>
                  <a:pt x="5845473" y="0"/>
                </a:cubicBezTo>
                <a:cubicBezTo>
                  <a:pt x="6005062" y="10632"/>
                  <a:pt x="6244469" y="-16624"/>
                  <a:pt x="6407385" y="0"/>
                </a:cubicBezTo>
                <a:cubicBezTo>
                  <a:pt x="6570301" y="16624"/>
                  <a:pt x="6789845" y="-18478"/>
                  <a:pt x="6969298" y="0"/>
                </a:cubicBezTo>
                <a:cubicBezTo>
                  <a:pt x="7148751" y="18478"/>
                  <a:pt x="7483105" y="10660"/>
                  <a:pt x="7622685" y="0"/>
                </a:cubicBezTo>
                <a:cubicBezTo>
                  <a:pt x="7762265" y="-10660"/>
                  <a:pt x="7915444" y="-11904"/>
                  <a:pt x="8093124" y="0"/>
                </a:cubicBezTo>
                <a:cubicBezTo>
                  <a:pt x="8270804" y="11904"/>
                  <a:pt x="8476205" y="-20622"/>
                  <a:pt x="8837985" y="0"/>
                </a:cubicBezTo>
                <a:cubicBezTo>
                  <a:pt x="9199765" y="20622"/>
                  <a:pt x="9326743" y="22682"/>
                  <a:pt x="9569778" y="0"/>
                </a:cubicBezTo>
                <a:cubicBezTo>
                  <a:pt x="9795180" y="23049"/>
                  <a:pt x="9940987" y="213919"/>
                  <a:pt x="9992139" y="422361"/>
                </a:cubicBezTo>
                <a:lnTo>
                  <a:pt x="9992139" y="422361"/>
                </a:lnTo>
                <a:cubicBezTo>
                  <a:pt x="10007789" y="599784"/>
                  <a:pt x="9795112" y="845963"/>
                  <a:pt x="9569778" y="844722"/>
                </a:cubicBezTo>
                <a:cubicBezTo>
                  <a:pt x="9165252" y="886061"/>
                  <a:pt x="9112164" y="830230"/>
                  <a:pt x="8733443" y="844722"/>
                </a:cubicBezTo>
                <a:cubicBezTo>
                  <a:pt x="8354722" y="859214"/>
                  <a:pt x="8355412" y="867328"/>
                  <a:pt x="8171530" y="844722"/>
                </a:cubicBezTo>
                <a:cubicBezTo>
                  <a:pt x="7987648" y="822116"/>
                  <a:pt x="7685278" y="830749"/>
                  <a:pt x="7518143" y="844722"/>
                </a:cubicBezTo>
                <a:cubicBezTo>
                  <a:pt x="7351008" y="858695"/>
                  <a:pt x="7270150" y="835780"/>
                  <a:pt x="7047704" y="844722"/>
                </a:cubicBezTo>
                <a:cubicBezTo>
                  <a:pt x="6825258" y="853664"/>
                  <a:pt x="6638825" y="864072"/>
                  <a:pt x="6485792" y="844722"/>
                </a:cubicBezTo>
                <a:cubicBezTo>
                  <a:pt x="6332759" y="825372"/>
                  <a:pt x="6118868" y="842984"/>
                  <a:pt x="6015353" y="844722"/>
                </a:cubicBezTo>
                <a:cubicBezTo>
                  <a:pt x="5911838" y="846460"/>
                  <a:pt x="5656663" y="856180"/>
                  <a:pt x="5544915" y="844722"/>
                </a:cubicBezTo>
                <a:cubicBezTo>
                  <a:pt x="5433167" y="833264"/>
                  <a:pt x="5019878" y="824133"/>
                  <a:pt x="4800053" y="844722"/>
                </a:cubicBezTo>
                <a:cubicBezTo>
                  <a:pt x="4580228" y="865311"/>
                  <a:pt x="4342985" y="847480"/>
                  <a:pt x="3963718" y="844722"/>
                </a:cubicBezTo>
                <a:cubicBezTo>
                  <a:pt x="3584452" y="841964"/>
                  <a:pt x="3518572" y="865160"/>
                  <a:pt x="3218857" y="844722"/>
                </a:cubicBezTo>
                <a:cubicBezTo>
                  <a:pt x="2919142" y="824284"/>
                  <a:pt x="2691753" y="878502"/>
                  <a:pt x="2382522" y="844722"/>
                </a:cubicBezTo>
                <a:cubicBezTo>
                  <a:pt x="2073291" y="810942"/>
                  <a:pt x="1900749" y="829240"/>
                  <a:pt x="1729135" y="844722"/>
                </a:cubicBezTo>
                <a:cubicBezTo>
                  <a:pt x="1557521" y="860204"/>
                  <a:pt x="1303396" y="869813"/>
                  <a:pt x="1167222" y="844722"/>
                </a:cubicBezTo>
                <a:cubicBezTo>
                  <a:pt x="1031048" y="819631"/>
                  <a:pt x="626068" y="848280"/>
                  <a:pt x="422361" y="844722"/>
                </a:cubicBezTo>
                <a:cubicBezTo>
                  <a:pt x="196892" y="839936"/>
                  <a:pt x="31278" y="664078"/>
                  <a:pt x="0" y="422361"/>
                </a:cubicBezTo>
                <a:close/>
              </a:path>
              <a:path w="9992139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41012" y="-4114"/>
                  <a:pt x="723055" y="21046"/>
                  <a:pt x="892800" y="0"/>
                </a:cubicBezTo>
                <a:cubicBezTo>
                  <a:pt x="1062545" y="-21046"/>
                  <a:pt x="1316134" y="-4586"/>
                  <a:pt x="1454712" y="0"/>
                </a:cubicBezTo>
                <a:cubicBezTo>
                  <a:pt x="1593290" y="4586"/>
                  <a:pt x="1669342" y="1820"/>
                  <a:pt x="1833677" y="0"/>
                </a:cubicBezTo>
                <a:cubicBezTo>
                  <a:pt x="1998012" y="-1820"/>
                  <a:pt x="2372257" y="-8838"/>
                  <a:pt x="2578538" y="0"/>
                </a:cubicBezTo>
                <a:cubicBezTo>
                  <a:pt x="2784819" y="8838"/>
                  <a:pt x="2858338" y="13497"/>
                  <a:pt x="2957502" y="0"/>
                </a:cubicBezTo>
                <a:cubicBezTo>
                  <a:pt x="3056666" y="-13497"/>
                  <a:pt x="3351146" y="18192"/>
                  <a:pt x="3610889" y="0"/>
                </a:cubicBezTo>
                <a:cubicBezTo>
                  <a:pt x="3870632" y="-18192"/>
                  <a:pt x="3852470" y="4328"/>
                  <a:pt x="4081328" y="0"/>
                </a:cubicBezTo>
                <a:cubicBezTo>
                  <a:pt x="4310186" y="-4328"/>
                  <a:pt x="4407733" y="-15974"/>
                  <a:pt x="4551766" y="0"/>
                </a:cubicBezTo>
                <a:cubicBezTo>
                  <a:pt x="4695799" y="15974"/>
                  <a:pt x="4765070" y="3195"/>
                  <a:pt x="4930731" y="0"/>
                </a:cubicBezTo>
                <a:cubicBezTo>
                  <a:pt x="5096392" y="-3195"/>
                  <a:pt x="5169936" y="3753"/>
                  <a:pt x="5309695" y="0"/>
                </a:cubicBezTo>
                <a:cubicBezTo>
                  <a:pt x="5449454" y="-3753"/>
                  <a:pt x="5596405" y="16231"/>
                  <a:pt x="5780134" y="0"/>
                </a:cubicBezTo>
                <a:cubicBezTo>
                  <a:pt x="5963863" y="-16231"/>
                  <a:pt x="6063464" y="-12961"/>
                  <a:pt x="6342047" y="0"/>
                </a:cubicBezTo>
                <a:cubicBezTo>
                  <a:pt x="6620630" y="12961"/>
                  <a:pt x="6768531" y="-28006"/>
                  <a:pt x="7086908" y="0"/>
                </a:cubicBezTo>
                <a:cubicBezTo>
                  <a:pt x="7405285" y="28006"/>
                  <a:pt x="7426673" y="-31132"/>
                  <a:pt x="7740295" y="0"/>
                </a:cubicBezTo>
                <a:cubicBezTo>
                  <a:pt x="8053917" y="31132"/>
                  <a:pt x="8036726" y="18468"/>
                  <a:pt x="8302207" y="0"/>
                </a:cubicBezTo>
                <a:cubicBezTo>
                  <a:pt x="8567688" y="-18468"/>
                  <a:pt x="8734854" y="23450"/>
                  <a:pt x="8864120" y="0"/>
                </a:cubicBezTo>
                <a:cubicBezTo>
                  <a:pt x="8993386" y="-23450"/>
                  <a:pt x="9396477" y="24465"/>
                  <a:pt x="9569778" y="0"/>
                </a:cubicBezTo>
                <a:cubicBezTo>
                  <a:pt x="9754849" y="22965"/>
                  <a:pt x="9999295" y="141681"/>
                  <a:pt x="9992139" y="422361"/>
                </a:cubicBezTo>
                <a:lnTo>
                  <a:pt x="9992139" y="422361"/>
                </a:lnTo>
                <a:cubicBezTo>
                  <a:pt x="9983238" y="657870"/>
                  <a:pt x="9831921" y="855972"/>
                  <a:pt x="9569778" y="844722"/>
                </a:cubicBezTo>
                <a:cubicBezTo>
                  <a:pt x="9375087" y="809644"/>
                  <a:pt x="9134917" y="831789"/>
                  <a:pt x="8733443" y="844722"/>
                </a:cubicBezTo>
                <a:cubicBezTo>
                  <a:pt x="8331969" y="857655"/>
                  <a:pt x="8168191" y="859531"/>
                  <a:pt x="7897107" y="844722"/>
                </a:cubicBezTo>
                <a:cubicBezTo>
                  <a:pt x="7626023" y="829913"/>
                  <a:pt x="7475534" y="870834"/>
                  <a:pt x="7243721" y="844722"/>
                </a:cubicBezTo>
                <a:cubicBezTo>
                  <a:pt x="7011908" y="818610"/>
                  <a:pt x="6792179" y="885908"/>
                  <a:pt x="6407385" y="844722"/>
                </a:cubicBezTo>
                <a:cubicBezTo>
                  <a:pt x="6022591" y="803536"/>
                  <a:pt x="6085973" y="866385"/>
                  <a:pt x="5936947" y="844722"/>
                </a:cubicBezTo>
                <a:cubicBezTo>
                  <a:pt x="5787921" y="823059"/>
                  <a:pt x="5604166" y="833756"/>
                  <a:pt x="5375034" y="844722"/>
                </a:cubicBezTo>
                <a:cubicBezTo>
                  <a:pt x="5145902" y="855688"/>
                  <a:pt x="4788293" y="849015"/>
                  <a:pt x="4630173" y="844722"/>
                </a:cubicBezTo>
                <a:cubicBezTo>
                  <a:pt x="4472053" y="840429"/>
                  <a:pt x="4132247" y="860638"/>
                  <a:pt x="3885312" y="844722"/>
                </a:cubicBezTo>
                <a:cubicBezTo>
                  <a:pt x="3638377" y="828806"/>
                  <a:pt x="3385538" y="839855"/>
                  <a:pt x="3231925" y="844722"/>
                </a:cubicBezTo>
                <a:cubicBezTo>
                  <a:pt x="3078312" y="849589"/>
                  <a:pt x="3005818" y="851619"/>
                  <a:pt x="2852960" y="844722"/>
                </a:cubicBezTo>
                <a:cubicBezTo>
                  <a:pt x="2700102" y="837825"/>
                  <a:pt x="2510557" y="843169"/>
                  <a:pt x="2291048" y="844722"/>
                </a:cubicBezTo>
                <a:cubicBezTo>
                  <a:pt x="2071539" y="846275"/>
                  <a:pt x="1913767" y="867447"/>
                  <a:pt x="1546187" y="844722"/>
                </a:cubicBezTo>
                <a:cubicBezTo>
                  <a:pt x="1178607" y="821997"/>
                  <a:pt x="1152893" y="846781"/>
                  <a:pt x="984274" y="844722"/>
                </a:cubicBezTo>
                <a:cubicBezTo>
                  <a:pt x="815655" y="842663"/>
                  <a:pt x="542300" y="837436"/>
                  <a:pt x="422361" y="844722"/>
                </a:cubicBezTo>
                <a:cubicBezTo>
                  <a:pt x="176937" y="833834"/>
                  <a:pt x="-1610" y="664379"/>
                  <a:pt x="0" y="42236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3580F4-15FE-FD70-C6D0-B0E961C8DD16}"/>
              </a:ext>
            </a:extLst>
          </p:cNvPr>
          <p:cNvSpPr txBox="1"/>
          <p:nvPr/>
        </p:nvSpPr>
        <p:spPr>
          <a:xfrm>
            <a:off x="4649821" y="1051524"/>
            <a:ext cx="2868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857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Gợi</a:t>
            </a:r>
            <a:r>
              <a:rPr lang="en-US" sz="6600" b="1" dirty="0">
                <a:ln w="2857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84D53-CC92-11AE-BDE3-D2E1E54AC961}"/>
              </a:ext>
            </a:extLst>
          </p:cNvPr>
          <p:cNvSpPr txBox="1"/>
          <p:nvPr/>
        </p:nvSpPr>
        <p:spPr>
          <a:xfrm>
            <a:off x="387532" y="2618881"/>
            <a:ext cx="11416936" cy="3779758"/>
          </a:xfrm>
          <a:prstGeom prst="roundRect">
            <a:avLst/>
          </a:prstGeom>
          <a:solidFill>
            <a:srgbClr val="FFFFAB"/>
          </a:solidFill>
          <a:ln w="381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	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Em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thích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nhất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là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cây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bút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mực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mẹ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mua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tặng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em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khi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em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đạt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điểm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tốt</a:t>
            </a:r>
            <a:r>
              <a:rPr lang="en-US" sz="3600" b="1" i="0" dirty="0">
                <a:solidFill>
                  <a:srgbClr val="009999"/>
                </a:solidFill>
                <a:effectLst/>
                <a:ea typeface="Roboto" panose="02000000000000000000" pitchFamily="2" charset="0"/>
              </a:rPr>
              <a:t>.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Chiếc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bút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có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màu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đỏ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nhạt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rất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nhỏ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gọn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Ngòi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bút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bộ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phận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nổi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bật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chiếc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bút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vì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nó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viết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lên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dòng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thật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đẹp</a:t>
            </a:r>
            <a:r>
              <a:rPr lang="en-US" sz="3600" b="1" i="0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.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rất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yêu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chiếc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bút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vì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đó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món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quà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mẹ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tặng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ea typeface="Roboto" panose="02000000000000000000" pitchFamily="2" charset="0"/>
              </a:rPr>
              <a:t>.</a:t>
            </a:r>
            <a:r>
              <a:rPr lang="en-US" sz="3600" b="1" i="0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Em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sẽ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sử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dụng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cẩn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thận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và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cất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giữ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cẩn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thận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vào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hộp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bút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sau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khi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dùng</a:t>
            </a:r>
            <a:r>
              <a:rPr lang="en-US" sz="3600" b="1" i="0" dirty="0">
                <a:solidFill>
                  <a:srgbClr val="00B050"/>
                </a:solidFill>
                <a:effectLst/>
                <a:ea typeface="Roboto" panose="02000000000000000000" pitchFamily="2" charset="0"/>
              </a:rPr>
              <a:t>.</a:t>
            </a:r>
            <a:endParaRPr lang="en-US" sz="3600" b="1" dirty="0">
              <a:solidFill>
                <a:srgbClr val="00B050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0932ED5-76DC-297F-8BED-725D46CB914B}"/>
              </a:ext>
            </a:extLst>
          </p:cNvPr>
          <p:cNvGrpSpPr/>
          <p:nvPr/>
        </p:nvGrpSpPr>
        <p:grpSpPr>
          <a:xfrm>
            <a:off x="553902" y="1505800"/>
            <a:ext cx="4654934" cy="4894224"/>
            <a:chOff x="8001897" y="2517912"/>
            <a:chExt cx="3807499" cy="400322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70A7AAF-09E3-E6EB-3DFB-5ADF01DAA59D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7E9EF30-A245-CC2B-C8F6-71E96C586EE9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C16176B-1998-A251-D787-5B331FC3C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F9106D2-B950-7BB2-2769-55DE48E7B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93F63AB-F3C4-9EBF-13DB-818013AEBB38}"/>
              </a:ext>
            </a:extLst>
          </p:cNvPr>
          <p:cNvSpPr/>
          <p:nvPr/>
        </p:nvSpPr>
        <p:spPr>
          <a:xfrm>
            <a:off x="1099930" y="299264"/>
            <a:ext cx="9992139" cy="844722"/>
          </a:xfrm>
          <a:custGeom>
            <a:avLst/>
            <a:gdLst>
              <a:gd name="connsiteX0" fmla="*/ 0 w 9992139"/>
              <a:gd name="connsiteY0" fmla="*/ 422361 h 844722"/>
              <a:gd name="connsiteX1" fmla="*/ 422361 w 9992139"/>
              <a:gd name="connsiteY1" fmla="*/ 0 h 844722"/>
              <a:gd name="connsiteX2" fmla="*/ 984274 w 9992139"/>
              <a:gd name="connsiteY2" fmla="*/ 0 h 844722"/>
              <a:gd name="connsiteX3" fmla="*/ 1363238 w 9992139"/>
              <a:gd name="connsiteY3" fmla="*/ 0 h 844722"/>
              <a:gd name="connsiteX4" fmla="*/ 2108099 w 9992139"/>
              <a:gd name="connsiteY4" fmla="*/ 0 h 844722"/>
              <a:gd name="connsiteX5" fmla="*/ 2670012 w 9992139"/>
              <a:gd name="connsiteY5" fmla="*/ 0 h 844722"/>
              <a:gd name="connsiteX6" fmla="*/ 3414873 w 9992139"/>
              <a:gd name="connsiteY6" fmla="*/ 0 h 844722"/>
              <a:gd name="connsiteX7" fmla="*/ 3885312 w 9992139"/>
              <a:gd name="connsiteY7" fmla="*/ 0 h 844722"/>
              <a:gd name="connsiteX8" fmla="*/ 4538699 w 9992139"/>
              <a:gd name="connsiteY8" fmla="*/ 0 h 844722"/>
              <a:gd name="connsiteX9" fmla="*/ 5283560 w 9992139"/>
              <a:gd name="connsiteY9" fmla="*/ 0 h 844722"/>
              <a:gd name="connsiteX10" fmla="*/ 5845473 w 9992139"/>
              <a:gd name="connsiteY10" fmla="*/ 0 h 844722"/>
              <a:gd name="connsiteX11" fmla="*/ 6407385 w 9992139"/>
              <a:gd name="connsiteY11" fmla="*/ 0 h 844722"/>
              <a:gd name="connsiteX12" fmla="*/ 6969298 w 9992139"/>
              <a:gd name="connsiteY12" fmla="*/ 0 h 844722"/>
              <a:gd name="connsiteX13" fmla="*/ 7622685 w 9992139"/>
              <a:gd name="connsiteY13" fmla="*/ 0 h 844722"/>
              <a:gd name="connsiteX14" fmla="*/ 8093124 w 9992139"/>
              <a:gd name="connsiteY14" fmla="*/ 0 h 844722"/>
              <a:gd name="connsiteX15" fmla="*/ 8837985 w 9992139"/>
              <a:gd name="connsiteY15" fmla="*/ 0 h 844722"/>
              <a:gd name="connsiteX16" fmla="*/ 9569778 w 9992139"/>
              <a:gd name="connsiteY16" fmla="*/ 0 h 844722"/>
              <a:gd name="connsiteX17" fmla="*/ 9992139 w 9992139"/>
              <a:gd name="connsiteY17" fmla="*/ 422361 h 844722"/>
              <a:gd name="connsiteX18" fmla="*/ 9992139 w 9992139"/>
              <a:gd name="connsiteY18" fmla="*/ 422361 h 844722"/>
              <a:gd name="connsiteX19" fmla="*/ 9569778 w 9992139"/>
              <a:gd name="connsiteY19" fmla="*/ 844722 h 844722"/>
              <a:gd name="connsiteX20" fmla="*/ 8733443 w 9992139"/>
              <a:gd name="connsiteY20" fmla="*/ 844722 h 844722"/>
              <a:gd name="connsiteX21" fmla="*/ 8171530 w 9992139"/>
              <a:gd name="connsiteY21" fmla="*/ 844722 h 844722"/>
              <a:gd name="connsiteX22" fmla="*/ 7518143 w 9992139"/>
              <a:gd name="connsiteY22" fmla="*/ 844722 h 844722"/>
              <a:gd name="connsiteX23" fmla="*/ 7047704 w 9992139"/>
              <a:gd name="connsiteY23" fmla="*/ 844722 h 844722"/>
              <a:gd name="connsiteX24" fmla="*/ 6485792 w 9992139"/>
              <a:gd name="connsiteY24" fmla="*/ 844722 h 844722"/>
              <a:gd name="connsiteX25" fmla="*/ 6015353 w 9992139"/>
              <a:gd name="connsiteY25" fmla="*/ 844722 h 844722"/>
              <a:gd name="connsiteX26" fmla="*/ 5544915 w 9992139"/>
              <a:gd name="connsiteY26" fmla="*/ 844722 h 844722"/>
              <a:gd name="connsiteX27" fmla="*/ 4800053 w 9992139"/>
              <a:gd name="connsiteY27" fmla="*/ 844722 h 844722"/>
              <a:gd name="connsiteX28" fmla="*/ 3963718 w 9992139"/>
              <a:gd name="connsiteY28" fmla="*/ 844722 h 844722"/>
              <a:gd name="connsiteX29" fmla="*/ 3218857 w 9992139"/>
              <a:gd name="connsiteY29" fmla="*/ 844722 h 844722"/>
              <a:gd name="connsiteX30" fmla="*/ 2382522 w 9992139"/>
              <a:gd name="connsiteY30" fmla="*/ 844722 h 844722"/>
              <a:gd name="connsiteX31" fmla="*/ 1729135 w 9992139"/>
              <a:gd name="connsiteY31" fmla="*/ 844722 h 844722"/>
              <a:gd name="connsiteX32" fmla="*/ 1167222 w 9992139"/>
              <a:gd name="connsiteY32" fmla="*/ 844722 h 844722"/>
              <a:gd name="connsiteX33" fmla="*/ 422361 w 9992139"/>
              <a:gd name="connsiteY33" fmla="*/ 844722 h 844722"/>
              <a:gd name="connsiteX34" fmla="*/ 0 w 9992139"/>
              <a:gd name="connsiteY34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92139" h="844722" fill="none" extrusionOk="0">
                <a:moveTo>
                  <a:pt x="0" y="422361"/>
                </a:moveTo>
                <a:cubicBezTo>
                  <a:pt x="35525" y="196399"/>
                  <a:pt x="179269" y="-12352"/>
                  <a:pt x="422361" y="0"/>
                </a:cubicBezTo>
                <a:cubicBezTo>
                  <a:pt x="658036" y="10322"/>
                  <a:pt x="801614" y="5080"/>
                  <a:pt x="984274" y="0"/>
                </a:cubicBezTo>
                <a:cubicBezTo>
                  <a:pt x="1166934" y="-5080"/>
                  <a:pt x="1249955" y="-16949"/>
                  <a:pt x="1363238" y="0"/>
                </a:cubicBezTo>
                <a:cubicBezTo>
                  <a:pt x="1476521" y="16949"/>
                  <a:pt x="1854956" y="5953"/>
                  <a:pt x="2108099" y="0"/>
                </a:cubicBezTo>
                <a:cubicBezTo>
                  <a:pt x="2361242" y="-5953"/>
                  <a:pt x="2441573" y="-4941"/>
                  <a:pt x="2670012" y="0"/>
                </a:cubicBezTo>
                <a:cubicBezTo>
                  <a:pt x="2898451" y="4941"/>
                  <a:pt x="3259860" y="-35233"/>
                  <a:pt x="3414873" y="0"/>
                </a:cubicBezTo>
                <a:cubicBezTo>
                  <a:pt x="3569886" y="35233"/>
                  <a:pt x="3748419" y="-15898"/>
                  <a:pt x="3885312" y="0"/>
                </a:cubicBezTo>
                <a:cubicBezTo>
                  <a:pt x="4022205" y="15898"/>
                  <a:pt x="4299708" y="6393"/>
                  <a:pt x="4538699" y="0"/>
                </a:cubicBezTo>
                <a:cubicBezTo>
                  <a:pt x="4777690" y="-6393"/>
                  <a:pt x="4934649" y="35834"/>
                  <a:pt x="5283560" y="0"/>
                </a:cubicBezTo>
                <a:cubicBezTo>
                  <a:pt x="5632471" y="-35834"/>
                  <a:pt x="5685884" y="-10632"/>
                  <a:pt x="5845473" y="0"/>
                </a:cubicBezTo>
                <a:cubicBezTo>
                  <a:pt x="6005062" y="10632"/>
                  <a:pt x="6244469" y="-16624"/>
                  <a:pt x="6407385" y="0"/>
                </a:cubicBezTo>
                <a:cubicBezTo>
                  <a:pt x="6570301" y="16624"/>
                  <a:pt x="6789845" y="-18478"/>
                  <a:pt x="6969298" y="0"/>
                </a:cubicBezTo>
                <a:cubicBezTo>
                  <a:pt x="7148751" y="18478"/>
                  <a:pt x="7483105" y="10660"/>
                  <a:pt x="7622685" y="0"/>
                </a:cubicBezTo>
                <a:cubicBezTo>
                  <a:pt x="7762265" y="-10660"/>
                  <a:pt x="7915444" y="-11904"/>
                  <a:pt x="8093124" y="0"/>
                </a:cubicBezTo>
                <a:cubicBezTo>
                  <a:pt x="8270804" y="11904"/>
                  <a:pt x="8476205" y="-20622"/>
                  <a:pt x="8837985" y="0"/>
                </a:cubicBezTo>
                <a:cubicBezTo>
                  <a:pt x="9199765" y="20622"/>
                  <a:pt x="9326743" y="22682"/>
                  <a:pt x="9569778" y="0"/>
                </a:cubicBezTo>
                <a:cubicBezTo>
                  <a:pt x="9795180" y="23049"/>
                  <a:pt x="9940987" y="213919"/>
                  <a:pt x="9992139" y="422361"/>
                </a:cubicBezTo>
                <a:lnTo>
                  <a:pt x="9992139" y="422361"/>
                </a:lnTo>
                <a:cubicBezTo>
                  <a:pt x="10007789" y="599784"/>
                  <a:pt x="9795112" y="845963"/>
                  <a:pt x="9569778" y="844722"/>
                </a:cubicBezTo>
                <a:cubicBezTo>
                  <a:pt x="9165252" y="886061"/>
                  <a:pt x="9112164" y="830230"/>
                  <a:pt x="8733443" y="844722"/>
                </a:cubicBezTo>
                <a:cubicBezTo>
                  <a:pt x="8354722" y="859214"/>
                  <a:pt x="8355412" y="867328"/>
                  <a:pt x="8171530" y="844722"/>
                </a:cubicBezTo>
                <a:cubicBezTo>
                  <a:pt x="7987648" y="822116"/>
                  <a:pt x="7685278" y="830749"/>
                  <a:pt x="7518143" y="844722"/>
                </a:cubicBezTo>
                <a:cubicBezTo>
                  <a:pt x="7351008" y="858695"/>
                  <a:pt x="7270150" y="835780"/>
                  <a:pt x="7047704" y="844722"/>
                </a:cubicBezTo>
                <a:cubicBezTo>
                  <a:pt x="6825258" y="853664"/>
                  <a:pt x="6638825" y="864072"/>
                  <a:pt x="6485792" y="844722"/>
                </a:cubicBezTo>
                <a:cubicBezTo>
                  <a:pt x="6332759" y="825372"/>
                  <a:pt x="6118868" y="842984"/>
                  <a:pt x="6015353" y="844722"/>
                </a:cubicBezTo>
                <a:cubicBezTo>
                  <a:pt x="5911838" y="846460"/>
                  <a:pt x="5656663" y="856180"/>
                  <a:pt x="5544915" y="844722"/>
                </a:cubicBezTo>
                <a:cubicBezTo>
                  <a:pt x="5433167" y="833264"/>
                  <a:pt x="5019878" y="824133"/>
                  <a:pt x="4800053" y="844722"/>
                </a:cubicBezTo>
                <a:cubicBezTo>
                  <a:pt x="4580228" y="865311"/>
                  <a:pt x="4342985" y="847480"/>
                  <a:pt x="3963718" y="844722"/>
                </a:cubicBezTo>
                <a:cubicBezTo>
                  <a:pt x="3584452" y="841964"/>
                  <a:pt x="3518572" y="865160"/>
                  <a:pt x="3218857" y="844722"/>
                </a:cubicBezTo>
                <a:cubicBezTo>
                  <a:pt x="2919142" y="824284"/>
                  <a:pt x="2691753" y="878502"/>
                  <a:pt x="2382522" y="844722"/>
                </a:cubicBezTo>
                <a:cubicBezTo>
                  <a:pt x="2073291" y="810942"/>
                  <a:pt x="1900749" y="829240"/>
                  <a:pt x="1729135" y="844722"/>
                </a:cubicBezTo>
                <a:cubicBezTo>
                  <a:pt x="1557521" y="860204"/>
                  <a:pt x="1303396" y="869813"/>
                  <a:pt x="1167222" y="844722"/>
                </a:cubicBezTo>
                <a:cubicBezTo>
                  <a:pt x="1031048" y="819631"/>
                  <a:pt x="626068" y="848280"/>
                  <a:pt x="422361" y="844722"/>
                </a:cubicBezTo>
                <a:cubicBezTo>
                  <a:pt x="196892" y="839936"/>
                  <a:pt x="31278" y="664078"/>
                  <a:pt x="0" y="422361"/>
                </a:cubicBezTo>
                <a:close/>
              </a:path>
              <a:path w="9992139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41012" y="-4114"/>
                  <a:pt x="723055" y="21046"/>
                  <a:pt x="892800" y="0"/>
                </a:cubicBezTo>
                <a:cubicBezTo>
                  <a:pt x="1062545" y="-21046"/>
                  <a:pt x="1316134" y="-4586"/>
                  <a:pt x="1454712" y="0"/>
                </a:cubicBezTo>
                <a:cubicBezTo>
                  <a:pt x="1593290" y="4586"/>
                  <a:pt x="1669342" y="1820"/>
                  <a:pt x="1833677" y="0"/>
                </a:cubicBezTo>
                <a:cubicBezTo>
                  <a:pt x="1998012" y="-1820"/>
                  <a:pt x="2372257" y="-8838"/>
                  <a:pt x="2578538" y="0"/>
                </a:cubicBezTo>
                <a:cubicBezTo>
                  <a:pt x="2784819" y="8838"/>
                  <a:pt x="2858338" y="13497"/>
                  <a:pt x="2957502" y="0"/>
                </a:cubicBezTo>
                <a:cubicBezTo>
                  <a:pt x="3056666" y="-13497"/>
                  <a:pt x="3351146" y="18192"/>
                  <a:pt x="3610889" y="0"/>
                </a:cubicBezTo>
                <a:cubicBezTo>
                  <a:pt x="3870632" y="-18192"/>
                  <a:pt x="3852470" y="4328"/>
                  <a:pt x="4081328" y="0"/>
                </a:cubicBezTo>
                <a:cubicBezTo>
                  <a:pt x="4310186" y="-4328"/>
                  <a:pt x="4407733" y="-15974"/>
                  <a:pt x="4551766" y="0"/>
                </a:cubicBezTo>
                <a:cubicBezTo>
                  <a:pt x="4695799" y="15974"/>
                  <a:pt x="4765070" y="3195"/>
                  <a:pt x="4930731" y="0"/>
                </a:cubicBezTo>
                <a:cubicBezTo>
                  <a:pt x="5096392" y="-3195"/>
                  <a:pt x="5169936" y="3753"/>
                  <a:pt x="5309695" y="0"/>
                </a:cubicBezTo>
                <a:cubicBezTo>
                  <a:pt x="5449454" y="-3753"/>
                  <a:pt x="5596405" y="16231"/>
                  <a:pt x="5780134" y="0"/>
                </a:cubicBezTo>
                <a:cubicBezTo>
                  <a:pt x="5963863" y="-16231"/>
                  <a:pt x="6063464" y="-12961"/>
                  <a:pt x="6342047" y="0"/>
                </a:cubicBezTo>
                <a:cubicBezTo>
                  <a:pt x="6620630" y="12961"/>
                  <a:pt x="6768531" y="-28006"/>
                  <a:pt x="7086908" y="0"/>
                </a:cubicBezTo>
                <a:cubicBezTo>
                  <a:pt x="7405285" y="28006"/>
                  <a:pt x="7426673" y="-31132"/>
                  <a:pt x="7740295" y="0"/>
                </a:cubicBezTo>
                <a:cubicBezTo>
                  <a:pt x="8053917" y="31132"/>
                  <a:pt x="8036726" y="18468"/>
                  <a:pt x="8302207" y="0"/>
                </a:cubicBezTo>
                <a:cubicBezTo>
                  <a:pt x="8567688" y="-18468"/>
                  <a:pt x="8734854" y="23450"/>
                  <a:pt x="8864120" y="0"/>
                </a:cubicBezTo>
                <a:cubicBezTo>
                  <a:pt x="8993386" y="-23450"/>
                  <a:pt x="9396477" y="24465"/>
                  <a:pt x="9569778" y="0"/>
                </a:cubicBezTo>
                <a:cubicBezTo>
                  <a:pt x="9754849" y="22965"/>
                  <a:pt x="9999295" y="141681"/>
                  <a:pt x="9992139" y="422361"/>
                </a:cubicBezTo>
                <a:lnTo>
                  <a:pt x="9992139" y="422361"/>
                </a:lnTo>
                <a:cubicBezTo>
                  <a:pt x="9983238" y="657870"/>
                  <a:pt x="9831921" y="855972"/>
                  <a:pt x="9569778" y="844722"/>
                </a:cubicBezTo>
                <a:cubicBezTo>
                  <a:pt x="9375087" y="809644"/>
                  <a:pt x="9134917" y="831789"/>
                  <a:pt x="8733443" y="844722"/>
                </a:cubicBezTo>
                <a:cubicBezTo>
                  <a:pt x="8331969" y="857655"/>
                  <a:pt x="8168191" y="859531"/>
                  <a:pt x="7897107" y="844722"/>
                </a:cubicBezTo>
                <a:cubicBezTo>
                  <a:pt x="7626023" y="829913"/>
                  <a:pt x="7475534" y="870834"/>
                  <a:pt x="7243721" y="844722"/>
                </a:cubicBezTo>
                <a:cubicBezTo>
                  <a:pt x="7011908" y="818610"/>
                  <a:pt x="6792179" y="885908"/>
                  <a:pt x="6407385" y="844722"/>
                </a:cubicBezTo>
                <a:cubicBezTo>
                  <a:pt x="6022591" y="803536"/>
                  <a:pt x="6085973" y="866385"/>
                  <a:pt x="5936947" y="844722"/>
                </a:cubicBezTo>
                <a:cubicBezTo>
                  <a:pt x="5787921" y="823059"/>
                  <a:pt x="5604166" y="833756"/>
                  <a:pt x="5375034" y="844722"/>
                </a:cubicBezTo>
                <a:cubicBezTo>
                  <a:pt x="5145902" y="855688"/>
                  <a:pt x="4788293" y="849015"/>
                  <a:pt x="4630173" y="844722"/>
                </a:cubicBezTo>
                <a:cubicBezTo>
                  <a:pt x="4472053" y="840429"/>
                  <a:pt x="4132247" y="860638"/>
                  <a:pt x="3885312" y="844722"/>
                </a:cubicBezTo>
                <a:cubicBezTo>
                  <a:pt x="3638377" y="828806"/>
                  <a:pt x="3385538" y="839855"/>
                  <a:pt x="3231925" y="844722"/>
                </a:cubicBezTo>
                <a:cubicBezTo>
                  <a:pt x="3078312" y="849589"/>
                  <a:pt x="3005818" y="851619"/>
                  <a:pt x="2852960" y="844722"/>
                </a:cubicBezTo>
                <a:cubicBezTo>
                  <a:pt x="2700102" y="837825"/>
                  <a:pt x="2510557" y="843169"/>
                  <a:pt x="2291048" y="844722"/>
                </a:cubicBezTo>
                <a:cubicBezTo>
                  <a:pt x="2071539" y="846275"/>
                  <a:pt x="1913767" y="867447"/>
                  <a:pt x="1546187" y="844722"/>
                </a:cubicBezTo>
                <a:cubicBezTo>
                  <a:pt x="1178607" y="821997"/>
                  <a:pt x="1152893" y="846781"/>
                  <a:pt x="984274" y="844722"/>
                </a:cubicBezTo>
                <a:cubicBezTo>
                  <a:pt x="815655" y="842663"/>
                  <a:pt x="542300" y="837436"/>
                  <a:pt x="422361" y="844722"/>
                </a:cubicBezTo>
                <a:cubicBezTo>
                  <a:pt x="176937" y="833834"/>
                  <a:pt x="-1610" y="664379"/>
                  <a:pt x="0" y="42236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BED659-C723-6927-D618-32D68A8A4C70}"/>
              </a:ext>
            </a:extLst>
          </p:cNvPr>
          <p:cNvGrpSpPr/>
          <p:nvPr/>
        </p:nvGrpSpPr>
        <p:grpSpPr>
          <a:xfrm>
            <a:off x="7210924" y="1321083"/>
            <a:ext cx="3723856" cy="1031631"/>
            <a:chOff x="6308591" y="1081302"/>
            <a:chExt cx="3723856" cy="103163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A36C059-5928-211A-E01F-7E851B7652DC}"/>
                </a:ext>
              </a:extLst>
            </p:cNvPr>
            <p:cNvSpPr/>
            <p:nvPr/>
          </p:nvSpPr>
          <p:spPr>
            <a:xfrm>
              <a:off x="6824407" y="1268211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B0A206E-B431-2D20-54EA-C4C063A44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67B6F0-BA83-9B2F-0351-49ECE1BBCDD4}"/>
              </a:ext>
            </a:extLst>
          </p:cNvPr>
          <p:cNvGrpSpPr/>
          <p:nvPr/>
        </p:nvGrpSpPr>
        <p:grpSpPr>
          <a:xfrm>
            <a:off x="5681988" y="2450439"/>
            <a:ext cx="3723856" cy="1035920"/>
            <a:chOff x="6308591" y="2204685"/>
            <a:chExt cx="3723856" cy="103592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5FCF68-65A5-1493-C787-0E7D6984A365}"/>
                </a:ext>
              </a:extLst>
            </p:cNvPr>
            <p:cNvSpPr/>
            <p:nvPr/>
          </p:nvSpPr>
          <p:spPr>
            <a:xfrm>
              <a:off x="6824407" y="2395883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phận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CAB720-1298-B4EF-7B2B-78E05AC21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AFF95A-EDDB-D968-7E81-AA611C7C065C}"/>
              </a:ext>
            </a:extLst>
          </p:cNvPr>
          <p:cNvGrpSpPr/>
          <p:nvPr/>
        </p:nvGrpSpPr>
        <p:grpSpPr>
          <a:xfrm>
            <a:off x="5681988" y="4593791"/>
            <a:ext cx="3723856" cy="1031631"/>
            <a:chOff x="6308591" y="5708293"/>
            <a:chExt cx="3723856" cy="1031631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7F62BAA-2BD7-A453-4A53-F45E3D72056E}"/>
                </a:ext>
              </a:extLst>
            </p:cNvPr>
            <p:cNvSpPr/>
            <p:nvPr/>
          </p:nvSpPr>
          <p:spPr>
            <a:xfrm>
              <a:off x="6824407" y="5848302"/>
              <a:ext cx="3208040" cy="8916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bảo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quản</a:t>
              </a:r>
              <a:endPara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232CD34-9458-2A34-BF89-A8873D25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FB834D-49C4-5F48-AFE2-9F9CC2784152}"/>
              </a:ext>
            </a:extLst>
          </p:cNvPr>
          <p:cNvGrpSpPr/>
          <p:nvPr/>
        </p:nvGrpSpPr>
        <p:grpSpPr>
          <a:xfrm>
            <a:off x="7158894" y="3579795"/>
            <a:ext cx="3775886" cy="1031631"/>
            <a:chOff x="6256561" y="3853734"/>
            <a:chExt cx="3775886" cy="1031631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A929708-7617-8B09-5918-AC4DFC62CE53}"/>
                </a:ext>
              </a:extLst>
            </p:cNvPr>
            <p:cNvSpPr/>
            <p:nvPr/>
          </p:nvSpPr>
          <p:spPr>
            <a:xfrm>
              <a:off x="6824407" y="4007760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554D142-55B6-29D3-22BF-72CB96045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6561" y="3853734"/>
              <a:ext cx="1031631" cy="103163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90873CF-166E-4615-A18E-D4B7B8F73084}"/>
              </a:ext>
            </a:extLst>
          </p:cNvPr>
          <p:cNvGrpSpPr/>
          <p:nvPr/>
        </p:nvGrpSpPr>
        <p:grpSpPr>
          <a:xfrm>
            <a:off x="7314079" y="5756974"/>
            <a:ext cx="3734000" cy="923929"/>
            <a:chOff x="5170567" y="5680138"/>
            <a:chExt cx="3734000" cy="923929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38B1D624-5F91-207E-3300-A7C047BAED21}"/>
                </a:ext>
              </a:extLst>
            </p:cNvPr>
            <p:cNvSpPr/>
            <p:nvPr/>
          </p:nvSpPr>
          <p:spPr>
            <a:xfrm>
              <a:off x="5696527" y="5719742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20B1762-31E8-EDE1-9FBF-506AFEE27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70567" y="5680138"/>
              <a:ext cx="923929" cy="923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1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25112-E62F-4FA4-128F-13961CAD0C55}"/>
              </a:ext>
            </a:extLst>
          </p:cNvPr>
          <p:cNvSpPr txBox="1"/>
          <p:nvPr/>
        </p:nvSpPr>
        <p:spPr>
          <a:xfrm>
            <a:off x="2586111" y="198535"/>
            <a:ext cx="70197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UVN Banh Mi" pitchFamily="2" charset="0"/>
              </a:rPr>
              <a:t>CHIA SẺ TRƯỚC LỚP</a:t>
            </a:r>
            <a:endParaRPr lang="en-US" sz="88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4EB93-9D84-AF62-67C0-9B8C65B3B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97837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788F4-A91C-472B-2BEE-80945FC9A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876" y="3101919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9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672</Words>
  <Application>Microsoft Office PowerPoint</Application>
  <PresentationFormat>Màn hình rộng</PresentationFormat>
  <Paragraphs>119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32" baseType="lpstr">
      <vt:lpstr>#9Slide05 Phobia</vt:lpstr>
      <vt:lpstr>#9Slide05 SVNClementine</vt:lpstr>
      <vt:lpstr>Arial</vt:lpstr>
      <vt:lpstr>Calibri</vt:lpstr>
      <vt:lpstr>Calibri Light</vt:lpstr>
      <vt:lpstr>SVN-Poky's</vt:lpstr>
      <vt:lpstr>Times New Roman</vt:lpstr>
      <vt:lpstr>UTM Cookies</vt:lpstr>
      <vt:lpstr>UTM Edwardian</vt:lpstr>
      <vt:lpstr>UVN Banh Mi</vt:lpstr>
      <vt:lpstr>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Duy Kha</cp:lastModifiedBy>
  <cp:revision>9</cp:revision>
  <dcterms:created xsi:type="dcterms:W3CDTF">2022-07-11T10:03:01Z</dcterms:created>
  <dcterms:modified xsi:type="dcterms:W3CDTF">2023-09-09T10:25:20Z</dcterms:modified>
</cp:coreProperties>
</file>